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9" r:id="rId4"/>
  </p:sldMasterIdLst>
  <p:notesMasterIdLst>
    <p:notesMasterId r:id="rId18"/>
  </p:notesMasterIdLst>
  <p:handoutMasterIdLst>
    <p:handoutMasterId r:id="rId19"/>
  </p:handoutMasterIdLst>
  <p:sldIdLst>
    <p:sldId id="256" r:id="rId5"/>
    <p:sldId id="292" r:id="rId6"/>
    <p:sldId id="266" r:id="rId7"/>
    <p:sldId id="295" r:id="rId8"/>
    <p:sldId id="289" r:id="rId9"/>
    <p:sldId id="264" r:id="rId10"/>
    <p:sldId id="283" r:id="rId11"/>
    <p:sldId id="293" r:id="rId12"/>
    <p:sldId id="287" r:id="rId13"/>
    <p:sldId id="268" r:id="rId14"/>
    <p:sldId id="296" r:id="rId15"/>
    <p:sldId id="285" r:id="rId16"/>
    <p:sldId id="29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A4667B-257B-4CDF-AB48-A9B629AE798D}" v="29" dt="2025-10-25T16:45:38.004"/>
  </p1510:revLst>
</p1510:revInfo>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6802" autoAdjust="0"/>
    <p:restoredTop sz="69083" autoAdjust="0"/>
  </p:normalViewPr>
  <p:slideViewPr>
    <p:cSldViewPr snapToGrid="0" showGuides="1">
      <p:cViewPr varScale="1">
        <p:scale>
          <a:sx n="66" d="100"/>
          <a:sy n="66" d="100"/>
        </p:scale>
        <p:origin x="360" y="43"/>
      </p:cViewPr>
      <p:guideLst/>
    </p:cSldViewPr>
  </p:slideViewPr>
  <p:outlineViewPr>
    <p:cViewPr>
      <p:scale>
        <a:sx n="33" d="100"/>
        <a:sy n="33" d="100"/>
      </p:scale>
      <p:origin x="0" y="-4982"/>
    </p:cViewPr>
  </p:outlineViewPr>
  <p:notesTextViewPr>
    <p:cViewPr>
      <p:scale>
        <a:sx n="1" d="1"/>
        <a:sy n="1" d="1"/>
      </p:scale>
      <p:origin x="0" y="-931"/>
    </p:cViewPr>
  </p:notesTextViewPr>
  <p:sorterViewPr>
    <p:cViewPr varScale="1">
      <p:scale>
        <a:sx n="100" d="100"/>
        <a:sy n="100" d="100"/>
      </p:scale>
      <p:origin x="0" y="-1757"/>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y Hatman" userId="45c1e5bcb0314d99" providerId="LiveId" clId="{EC13CAD5-9646-41FA-BAB7-6CFB0CCF735D}"/>
    <pc:docChg chg="modSld">
      <pc:chgData name="Amy Hatman" userId="45c1e5bcb0314d99" providerId="LiveId" clId="{EC13CAD5-9646-41FA-BAB7-6CFB0CCF735D}" dt="2025-10-25T16:45:38.003" v="52"/>
      <pc:docMkLst>
        <pc:docMk/>
      </pc:docMkLst>
      <pc:sldChg chg="addSp modSp">
        <pc:chgData name="Amy Hatman" userId="45c1e5bcb0314d99" providerId="LiveId" clId="{EC13CAD5-9646-41FA-BAB7-6CFB0CCF735D}" dt="2025-10-25T16:28:24.587" v="0"/>
        <pc:sldMkLst>
          <pc:docMk/>
          <pc:sldMk cId="1039759085" sldId="256"/>
        </pc:sldMkLst>
        <pc:picChg chg="add mod">
          <ac:chgData name="Amy Hatman" userId="45c1e5bcb0314d99" providerId="LiveId" clId="{EC13CAD5-9646-41FA-BAB7-6CFB0CCF735D}" dt="2025-10-25T16:28:24.587" v="0"/>
          <ac:picMkLst>
            <pc:docMk/>
            <pc:sldMk cId="1039759085" sldId="256"/>
            <ac:picMk id="4" creationId="{8FDD55C8-3F61-0E96-92AD-B34248BBA195}"/>
          </ac:picMkLst>
        </pc:picChg>
      </pc:sldChg>
      <pc:sldChg chg="addSp delSp modSp mod modTransition modAnim">
        <pc:chgData name="Amy Hatman" userId="45c1e5bcb0314d99" providerId="LiveId" clId="{EC13CAD5-9646-41FA-BAB7-6CFB0CCF735D}" dt="2025-10-25T16:31:55.787" v="11"/>
        <pc:sldMkLst>
          <pc:docMk/>
          <pc:sldMk cId="837402205" sldId="264"/>
        </pc:sldMkLst>
        <pc:picChg chg="add del mod">
          <ac:chgData name="Amy Hatman" userId="45c1e5bcb0314d99" providerId="LiveId" clId="{EC13CAD5-9646-41FA-BAB7-6CFB0CCF735D}" dt="2025-10-25T16:31:42.945" v="10"/>
          <ac:picMkLst>
            <pc:docMk/>
            <pc:sldMk cId="837402205" sldId="264"/>
            <ac:picMk id="15" creationId="{DB022898-653C-0BAD-C65C-C01757173584}"/>
          </ac:picMkLst>
        </pc:picChg>
        <pc:picChg chg="add del mod ord">
          <ac:chgData name="Amy Hatman" userId="45c1e5bcb0314d99" providerId="LiveId" clId="{EC13CAD5-9646-41FA-BAB7-6CFB0CCF735D}" dt="2025-10-25T16:31:55.787" v="11"/>
          <ac:picMkLst>
            <pc:docMk/>
            <pc:sldMk cId="837402205" sldId="264"/>
            <ac:picMk id="21" creationId="{2E5E024F-CA0E-94AA-BB06-F95F8253BC04}"/>
          </ac:picMkLst>
        </pc:picChg>
        <pc:picChg chg="add mod">
          <ac:chgData name="Amy Hatman" userId="45c1e5bcb0314d99" providerId="LiveId" clId="{EC13CAD5-9646-41FA-BAB7-6CFB0CCF735D}" dt="2025-10-25T16:31:55.787" v="11"/>
          <ac:picMkLst>
            <pc:docMk/>
            <pc:sldMk cId="837402205" sldId="264"/>
            <ac:picMk id="23" creationId="{18329BAC-6BE8-8864-04B5-56FBFD391984}"/>
          </ac:picMkLst>
        </pc:picChg>
      </pc:sldChg>
      <pc:sldChg chg="addSp modSp">
        <pc:chgData name="Amy Hatman" userId="45c1e5bcb0314d99" providerId="LiveId" clId="{EC13CAD5-9646-41FA-BAB7-6CFB0CCF735D}" dt="2025-10-25T16:29:44.327" v="2"/>
        <pc:sldMkLst>
          <pc:docMk/>
          <pc:sldMk cId="1721841647" sldId="266"/>
        </pc:sldMkLst>
        <pc:picChg chg="add mod">
          <ac:chgData name="Amy Hatman" userId="45c1e5bcb0314d99" providerId="LiveId" clId="{EC13CAD5-9646-41FA-BAB7-6CFB0CCF735D}" dt="2025-10-25T16:29:44.327" v="2"/>
          <ac:picMkLst>
            <pc:docMk/>
            <pc:sldMk cId="1721841647" sldId="266"/>
            <ac:picMk id="4" creationId="{D1AACBFE-8AA3-2E01-1224-DF75EA6E1EC2}"/>
          </ac:picMkLst>
        </pc:picChg>
      </pc:sldChg>
      <pc:sldChg chg="addSp modSp">
        <pc:chgData name="Amy Hatman" userId="45c1e5bcb0314d99" providerId="LiveId" clId="{EC13CAD5-9646-41FA-BAB7-6CFB0CCF735D}" dt="2025-10-25T16:38:01.457" v="31"/>
        <pc:sldMkLst>
          <pc:docMk/>
          <pc:sldMk cId="4259977132" sldId="268"/>
        </pc:sldMkLst>
        <pc:picChg chg="add mod">
          <ac:chgData name="Amy Hatman" userId="45c1e5bcb0314d99" providerId="LiveId" clId="{EC13CAD5-9646-41FA-BAB7-6CFB0CCF735D}" dt="2025-10-25T16:38:01.457" v="31"/>
          <ac:picMkLst>
            <pc:docMk/>
            <pc:sldMk cId="4259977132" sldId="268"/>
            <ac:picMk id="8" creationId="{EDF1D879-02AD-B417-89B1-081D27789CCC}"/>
          </ac:picMkLst>
        </pc:picChg>
      </pc:sldChg>
      <pc:sldChg chg="addSp modSp">
        <pc:chgData name="Amy Hatman" userId="45c1e5bcb0314d99" providerId="LiveId" clId="{EC13CAD5-9646-41FA-BAB7-6CFB0CCF735D}" dt="2025-10-25T16:32:18.054" v="12"/>
        <pc:sldMkLst>
          <pc:docMk/>
          <pc:sldMk cId="435195399" sldId="283"/>
        </pc:sldMkLst>
        <pc:picChg chg="add mod">
          <ac:chgData name="Amy Hatman" userId="45c1e5bcb0314d99" providerId="LiveId" clId="{EC13CAD5-9646-41FA-BAB7-6CFB0CCF735D}" dt="2025-10-25T16:32:18.054" v="12"/>
          <ac:picMkLst>
            <pc:docMk/>
            <pc:sldMk cId="435195399" sldId="283"/>
            <ac:picMk id="8" creationId="{33E423AC-FC3A-6A23-2DD4-42BD46FC6097}"/>
          </ac:picMkLst>
        </pc:picChg>
      </pc:sldChg>
      <pc:sldChg chg="addSp modSp">
        <pc:chgData name="Amy Hatman" userId="45c1e5bcb0314d99" providerId="LiveId" clId="{EC13CAD5-9646-41FA-BAB7-6CFB0CCF735D}" dt="2025-10-25T16:39:27.679" v="36"/>
        <pc:sldMkLst>
          <pc:docMk/>
          <pc:sldMk cId="3604630649" sldId="285"/>
        </pc:sldMkLst>
        <pc:picChg chg="add mod">
          <ac:chgData name="Amy Hatman" userId="45c1e5bcb0314d99" providerId="LiveId" clId="{EC13CAD5-9646-41FA-BAB7-6CFB0CCF735D}" dt="2025-10-25T16:39:27.679" v="36"/>
          <ac:picMkLst>
            <pc:docMk/>
            <pc:sldMk cId="3604630649" sldId="285"/>
            <ac:picMk id="7" creationId="{060998DD-6A44-F1F7-F634-1D021ED44938}"/>
          </ac:picMkLst>
        </pc:picChg>
      </pc:sldChg>
      <pc:sldChg chg="addSp delSp modSp mod modTransition modAnim">
        <pc:chgData name="Amy Hatman" userId="45c1e5bcb0314d99" providerId="LiveId" clId="{EC13CAD5-9646-41FA-BAB7-6CFB0CCF735D}" dt="2025-10-25T16:37:07.055" v="30"/>
        <pc:sldMkLst>
          <pc:docMk/>
          <pc:sldMk cId="3854442470" sldId="287"/>
        </pc:sldMkLst>
        <pc:picChg chg="add del mod">
          <ac:chgData name="Amy Hatman" userId="45c1e5bcb0314d99" providerId="LiveId" clId="{EC13CAD5-9646-41FA-BAB7-6CFB0CCF735D}" dt="2025-10-25T16:35:43.903" v="26"/>
          <ac:picMkLst>
            <pc:docMk/>
            <pc:sldMk cId="3854442470" sldId="287"/>
            <ac:picMk id="9" creationId="{60F19FCD-1B4C-6D46-490A-27B7238EDC35}"/>
          </ac:picMkLst>
        </pc:picChg>
        <pc:picChg chg="add del mod ord">
          <ac:chgData name="Amy Hatman" userId="45c1e5bcb0314d99" providerId="LiveId" clId="{EC13CAD5-9646-41FA-BAB7-6CFB0CCF735D}" dt="2025-10-25T16:36:00.792" v="27"/>
          <ac:picMkLst>
            <pc:docMk/>
            <pc:sldMk cId="3854442470" sldId="287"/>
            <ac:picMk id="12" creationId="{C093DDE2-A9B2-9FF0-407F-216E548140FE}"/>
          </ac:picMkLst>
        </pc:picChg>
        <pc:picChg chg="add del mod">
          <ac:chgData name="Amy Hatman" userId="45c1e5bcb0314d99" providerId="LiveId" clId="{EC13CAD5-9646-41FA-BAB7-6CFB0CCF735D}" dt="2025-10-25T16:36:08.585" v="29"/>
          <ac:picMkLst>
            <pc:docMk/>
            <pc:sldMk cId="3854442470" sldId="287"/>
            <ac:picMk id="13" creationId="{1D881B3E-EB7B-1783-2F8D-4E9885D2FD8C}"/>
          </ac:picMkLst>
        </pc:picChg>
        <pc:picChg chg="add del mod ord">
          <ac:chgData name="Amy Hatman" userId="45c1e5bcb0314d99" providerId="LiveId" clId="{EC13CAD5-9646-41FA-BAB7-6CFB0CCF735D}" dt="2025-10-25T16:37:07.055" v="30"/>
          <ac:picMkLst>
            <pc:docMk/>
            <pc:sldMk cId="3854442470" sldId="287"/>
            <ac:picMk id="16" creationId="{D88DD18E-8508-BA4F-1CFE-73C8A0AA006F}"/>
          </ac:picMkLst>
        </pc:picChg>
        <pc:picChg chg="add mod">
          <ac:chgData name="Amy Hatman" userId="45c1e5bcb0314d99" providerId="LiveId" clId="{EC13CAD5-9646-41FA-BAB7-6CFB0CCF735D}" dt="2025-10-25T16:37:07.055" v="30"/>
          <ac:picMkLst>
            <pc:docMk/>
            <pc:sldMk cId="3854442470" sldId="287"/>
            <ac:picMk id="17" creationId="{2D8A7858-FEA6-5B4E-87C9-60C850B4A373}"/>
          </ac:picMkLst>
        </pc:picChg>
      </pc:sldChg>
      <pc:sldChg chg="addSp modSp">
        <pc:chgData name="Amy Hatman" userId="45c1e5bcb0314d99" providerId="LiveId" clId="{EC13CAD5-9646-41FA-BAB7-6CFB0CCF735D}" dt="2025-10-25T16:31:15.287" v="7"/>
        <pc:sldMkLst>
          <pc:docMk/>
          <pc:sldMk cId="2676905442" sldId="289"/>
        </pc:sldMkLst>
        <pc:picChg chg="add mod">
          <ac:chgData name="Amy Hatman" userId="45c1e5bcb0314d99" providerId="LiveId" clId="{EC13CAD5-9646-41FA-BAB7-6CFB0CCF735D}" dt="2025-10-25T16:31:15.287" v="7"/>
          <ac:picMkLst>
            <pc:docMk/>
            <pc:sldMk cId="2676905442" sldId="289"/>
            <ac:picMk id="14" creationId="{A1A0D9DE-C88D-522E-61E6-6265A7FA4842}"/>
          </ac:picMkLst>
        </pc:picChg>
      </pc:sldChg>
      <pc:sldChg chg="addSp modSp">
        <pc:chgData name="Amy Hatman" userId="45c1e5bcb0314d99" providerId="LiveId" clId="{EC13CAD5-9646-41FA-BAB7-6CFB0CCF735D}" dt="2025-10-25T16:29:04.318" v="1"/>
        <pc:sldMkLst>
          <pc:docMk/>
          <pc:sldMk cId="2201125929" sldId="292"/>
        </pc:sldMkLst>
        <pc:picChg chg="add mod">
          <ac:chgData name="Amy Hatman" userId="45c1e5bcb0314d99" providerId="LiveId" clId="{EC13CAD5-9646-41FA-BAB7-6CFB0CCF735D}" dt="2025-10-25T16:29:04.318" v="1"/>
          <ac:picMkLst>
            <pc:docMk/>
            <pc:sldMk cId="2201125929" sldId="292"/>
            <ac:picMk id="7" creationId="{422B7EC9-BAF5-1B3B-8DA4-F262A289B44B}"/>
          </ac:picMkLst>
        </pc:picChg>
      </pc:sldChg>
      <pc:sldChg chg="addSp delSp modSp mod modTransition modAnim modNotesTx">
        <pc:chgData name="Amy Hatman" userId="45c1e5bcb0314d99" providerId="LiveId" clId="{EC13CAD5-9646-41FA-BAB7-6CFB0CCF735D}" dt="2025-10-25T16:34:56.424" v="23"/>
        <pc:sldMkLst>
          <pc:docMk/>
          <pc:sldMk cId="3695820081" sldId="293"/>
        </pc:sldMkLst>
        <pc:picChg chg="add del mod">
          <ac:chgData name="Amy Hatman" userId="45c1e5bcb0314d99" providerId="LiveId" clId="{EC13CAD5-9646-41FA-BAB7-6CFB0CCF735D}" dt="2025-10-25T16:33:13.046" v="16"/>
          <ac:picMkLst>
            <pc:docMk/>
            <pc:sldMk cId="3695820081" sldId="293"/>
            <ac:picMk id="9" creationId="{A784DBF4-A513-1FF4-CDAA-FC498F977F01}"/>
          </ac:picMkLst>
        </pc:picChg>
        <pc:picChg chg="add del mod ord">
          <ac:chgData name="Amy Hatman" userId="45c1e5bcb0314d99" providerId="LiveId" clId="{EC13CAD5-9646-41FA-BAB7-6CFB0CCF735D}" dt="2025-10-25T16:33:56.230" v="17"/>
          <ac:picMkLst>
            <pc:docMk/>
            <pc:sldMk cId="3695820081" sldId="293"/>
            <ac:picMk id="14" creationId="{92BDDEF9-49C5-4E6E-02D3-B819B3F636D4}"/>
          </ac:picMkLst>
        </pc:picChg>
        <pc:picChg chg="add del mod">
          <ac:chgData name="Amy Hatman" userId="45c1e5bcb0314d99" providerId="LiveId" clId="{EC13CAD5-9646-41FA-BAB7-6CFB0CCF735D}" dt="2025-10-25T16:34:19.199" v="22"/>
          <ac:picMkLst>
            <pc:docMk/>
            <pc:sldMk cId="3695820081" sldId="293"/>
            <ac:picMk id="15" creationId="{AC8FB962-DB4B-5C6D-EEF4-1F94651EBCC7}"/>
          </ac:picMkLst>
        </pc:picChg>
        <pc:picChg chg="add del mod ord">
          <ac:chgData name="Amy Hatman" userId="45c1e5bcb0314d99" providerId="LiveId" clId="{EC13CAD5-9646-41FA-BAB7-6CFB0CCF735D}" dt="2025-10-25T16:34:56.424" v="23"/>
          <ac:picMkLst>
            <pc:docMk/>
            <pc:sldMk cId="3695820081" sldId="293"/>
            <ac:picMk id="20" creationId="{43573A68-A799-1106-CD94-B4D2586A2583}"/>
          </ac:picMkLst>
        </pc:picChg>
        <pc:picChg chg="add mod">
          <ac:chgData name="Amy Hatman" userId="45c1e5bcb0314d99" providerId="LiveId" clId="{EC13CAD5-9646-41FA-BAB7-6CFB0CCF735D}" dt="2025-10-25T16:34:56.424" v="23"/>
          <ac:picMkLst>
            <pc:docMk/>
            <pc:sldMk cId="3695820081" sldId="293"/>
            <ac:picMk id="21" creationId="{63310E44-772E-4AAE-D632-BD78BA65A9F1}"/>
          </ac:picMkLst>
        </pc:picChg>
      </pc:sldChg>
      <pc:sldChg chg="addSp delSp modSp mod modTransition modAnim modNotesTx">
        <pc:chgData name="Amy Hatman" userId="45c1e5bcb0314d99" providerId="LiveId" clId="{EC13CAD5-9646-41FA-BAB7-6CFB0CCF735D}" dt="2025-10-25T16:45:38.003" v="52"/>
        <pc:sldMkLst>
          <pc:docMk/>
          <pc:sldMk cId="2770959368" sldId="294"/>
        </pc:sldMkLst>
        <pc:picChg chg="add del mod">
          <ac:chgData name="Amy Hatman" userId="45c1e5bcb0314d99" providerId="LiveId" clId="{EC13CAD5-9646-41FA-BAB7-6CFB0CCF735D}" dt="2025-10-25T16:42:46.069" v="51"/>
          <ac:picMkLst>
            <pc:docMk/>
            <pc:sldMk cId="2770959368" sldId="294"/>
            <ac:picMk id="7" creationId="{146102E2-7CA1-7BAD-9D49-ECFD2976CC71}"/>
          </ac:picMkLst>
        </pc:picChg>
        <pc:picChg chg="add del mod ord">
          <ac:chgData name="Amy Hatman" userId="45c1e5bcb0314d99" providerId="LiveId" clId="{EC13CAD5-9646-41FA-BAB7-6CFB0CCF735D}" dt="2025-10-25T16:45:38.003" v="52"/>
          <ac:picMkLst>
            <pc:docMk/>
            <pc:sldMk cId="2770959368" sldId="294"/>
            <ac:picMk id="11" creationId="{D05609F4-5C09-2838-40F6-2DBE5047E72D}"/>
          </ac:picMkLst>
        </pc:picChg>
        <pc:picChg chg="add mod">
          <ac:chgData name="Amy Hatman" userId="45c1e5bcb0314d99" providerId="LiveId" clId="{EC13CAD5-9646-41FA-BAB7-6CFB0CCF735D}" dt="2025-10-25T16:45:38.003" v="52"/>
          <ac:picMkLst>
            <pc:docMk/>
            <pc:sldMk cId="2770959368" sldId="294"/>
            <ac:picMk id="12" creationId="{7BB3D734-5544-167D-8B15-A38815C54B18}"/>
          </ac:picMkLst>
        </pc:picChg>
      </pc:sldChg>
      <pc:sldChg chg="addSp delSp modSp mod modTransition modAnim">
        <pc:chgData name="Amy Hatman" userId="45c1e5bcb0314d99" providerId="LiveId" clId="{EC13CAD5-9646-41FA-BAB7-6CFB0CCF735D}" dt="2025-10-25T16:30:47.495" v="6"/>
        <pc:sldMkLst>
          <pc:docMk/>
          <pc:sldMk cId="1605306264" sldId="295"/>
        </pc:sldMkLst>
        <pc:picChg chg="add del mod">
          <ac:chgData name="Amy Hatman" userId="45c1e5bcb0314d99" providerId="LiveId" clId="{EC13CAD5-9646-41FA-BAB7-6CFB0CCF735D}" dt="2025-10-25T16:30:14.034" v="5"/>
          <ac:picMkLst>
            <pc:docMk/>
            <pc:sldMk cId="1605306264" sldId="295"/>
            <ac:picMk id="8" creationId="{26D235F1-5EFF-F915-5281-3CE60DF2F271}"/>
          </ac:picMkLst>
        </pc:picChg>
        <pc:picChg chg="add del mod ord">
          <ac:chgData name="Amy Hatman" userId="45c1e5bcb0314d99" providerId="LiveId" clId="{EC13CAD5-9646-41FA-BAB7-6CFB0CCF735D}" dt="2025-10-25T16:30:47.495" v="6"/>
          <ac:picMkLst>
            <pc:docMk/>
            <pc:sldMk cId="1605306264" sldId="295"/>
            <ac:picMk id="11" creationId="{D72947E4-E5D9-EB60-AECC-19CC97B62E5A}"/>
          </ac:picMkLst>
        </pc:picChg>
        <pc:picChg chg="add mod">
          <ac:chgData name="Amy Hatman" userId="45c1e5bcb0314d99" providerId="LiveId" clId="{EC13CAD5-9646-41FA-BAB7-6CFB0CCF735D}" dt="2025-10-25T16:30:47.495" v="6"/>
          <ac:picMkLst>
            <pc:docMk/>
            <pc:sldMk cId="1605306264" sldId="295"/>
            <ac:picMk id="12" creationId="{16D3EBD9-5B36-B891-7E25-71C773C57FBC}"/>
          </ac:picMkLst>
        </pc:picChg>
      </pc:sldChg>
      <pc:sldChg chg="addSp delSp modSp mod modTransition modAnim">
        <pc:chgData name="Amy Hatman" userId="45c1e5bcb0314d99" providerId="LiveId" clId="{EC13CAD5-9646-41FA-BAB7-6CFB0CCF735D}" dt="2025-10-25T16:38:56.516" v="35"/>
        <pc:sldMkLst>
          <pc:docMk/>
          <pc:sldMk cId="370479512" sldId="296"/>
        </pc:sldMkLst>
        <pc:picChg chg="add del mod">
          <ac:chgData name="Amy Hatman" userId="45c1e5bcb0314d99" providerId="LiveId" clId="{EC13CAD5-9646-41FA-BAB7-6CFB0CCF735D}" dt="2025-10-25T16:38:29.133" v="34"/>
          <ac:picMkLst>
            <pc:docMk/>
            <pc:sldMk cId="370479512" sldId="296"/>
            <ac:picMk id="14" creationId="{95C23AC0-B21F-9A8B-76AA-7AC6376382F6}"/>
          </ac:picMkLst>
        </pc:picChg>
        <pc:picChg chg="add del mod ord">
          <ac:chgData name="Amy Hatman" userId="45c1e5bcb0314d99" providerId="LiveId" clId="{EC13CAD5-9646-41FA-BAB7-6CFB0CCF735D}" dt="2025-10-25T16:38:56.516" v="35"/>
          <ac:picMkLst>
            <pc:docMk/>
            <pc:sldMk cId="370479512" sldId="296"/>
            <ac:picMk id="20" creationId="{89424211-E6E6-8D5D-2240-6030CF1AA88C}"/>
          </ac:picMkLst>
        </pc:picChg>
        <pc:picChg chg="add mod">
          <ac:chgData name="Amy Hatman" userId="45c1e5bcb0314d99" providerId="LiveId" clId="{EC13CAD5-9646-41FA-BAB7-6CFB0CCF735D}" dt="2025-10-25T16:38:56.516" v="35"/>
          <ac:picMkLst>
            <pc:docMk/>
            <pc:sldMk cId="370479512" sldId="296"/>
            <ac:picMk id="22" creationId="{6282C4FE-3691-8C43-31D3-E4E9435AC2E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10/25/2025</a:t>
            </a:fld>
            <a:endParaRPr lang="en-US" dirty="0"/>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dirty="0"/>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svg>
</file>

<file path=ppt/media/image13.jpg>
</file>

<file path=ppt/media/image2.png>
</file>

<file path=ppt/media/image3.jpg>
</file>

<file path=ppt/media/image4.jpg>
</file>

<file path=ppt/media/image5.png>
</file>

<file path=ppt/media/image6.png>
</file>

<file path=ppt/media/image7.png>
</file>

<file path=ppt/media/image8.png>
</file>

<file path=ppt/media/image9.jp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10/25/2025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Amy Hatman, and today I’ll be walking you through my data science project focused on predicting individual health insurance charges using machine learning.</a:t>
            </a:r>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1983523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biggest takeaway is that </a:t>
            </a:r>
            <a:r>
              <a:rPr lang="en-US" b="1" dirty="0"/>
              <a:t>smoking status is by far the most powerful predictor of insurance charges</a:t>
            </a:r>
            <a:r>
              <a:rPr lang="en-US" dirty="0"/>
              <a:t>. On average, smokers were charged 4 to 5 times more than non-smokers.</a:t>
            </a:r>
          </a:p>
          <a:p>
            <a:r>
              <a:rPr lang="en-US" dirty="0"/>
              <a:t>BMI and age were also important. Heavier and older individuals tended to have higher costs, especially if they also smoked. On the other hand, gender and region had relatively little influence.</a:t>
            </a:r>
          </a:p>
          <a:p>
            <a:r>
              <a:rPr lang="en-US" dirty="0"/>
              <a:t>In terms of model performance, Gradient Boosting gave us the best results with an R-squared of 0.88 and an RMSE just above $4,300.</a:t>
            </a:r>
          </a:p>
          <a:p>
            <a:r>
              <a:rPr lang="en-US" dirty="0"/>
              <a:t>Interestingly, our attempt to predict smoker status based on other features didn't go well—the model performed poorly, which tells us smoking isn't easily predictable using demographic or physical data alone.</a:t>
            </a:r>
          </a:p>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35096703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also raises ethical questions. For example, while smoking is a legitimate risk factor, there’s a fine line between using it for fair pricing and making insurance unaffordable for some people. Transparency and fairness are critical when using models that directly affect people's financial lives.</a:t>
            </a:r>
          </a:p>
          <a:p>
            <a:r>
              <a:rPr lang="en-US" dirty="0"/>
              <a:t>To address that, I avoided sensitive or protected attributes like race and emphasized interpretability throughout.</a:t>
            </a:r>
          </a:p>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18067079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model could help insurance companies design better pricing tools, target wellness programs, or detect anomalies like fraud. But to really move forward, we’d need richer data—like medical history or behavioral data—and strong privacy safeguards.</a:t>
            </a:r>
          </a:p>
          <a:p>
            <a:r>
              <a:rPr lang="en-US" dirty="0"/>
              <a:t>Future improvements could include more advanced modeling techniques, fairness audits, and deploying explainable AI tools to support human decision-makers.</a:t>
            </a:r>
          </a:p>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12</a:t>
            </a:fld>
            <a:endParaRPr lang="en-US" dirty="0"/>
          </a:p>
        </p:txBody>
      </p:sp>
    </p:spTree>
    <p:extLst>
      <p:ext uri="{BB962C8B-B14F-4D97-AF65-F5344CB8AC3E}">
        <p14:creationId xmlns:p14="http://schemas.microsoft.com/office/powerpoint/2010/main" val="3734319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closing, this project showed that with the right tools and data, we can make health insurance pricing more accurate, more fair, and more useful for everyone involved. It’s a small but meaningful step toward smarter, data-driven healthcare systems.</a:t>
            </a:r>
          </a:p>
          <a:p>
            <a:r>
              <a:rPr lang="en-US" dirty="0"/>
              <a:t>Thank you for your time. I’m happy to take any questions.</a:t>
            </a:r>
          </a:p>
          <a:p>
            <a:endParaRPr lang="en-US" dirty="0"/>
          </a:p>
          <a:p>
            <a:r>
              <a:rPr lang="en-US" dirty="0"/>
              <a:t>Questions: </a:t>
            </a:r>
            <a:r>
              <a:rPr lang="en-US" b="1" dirty="0"/>
              <a:t>Why did you pick the Gradient Boosting model instead of something simpler?</a:t>
            </a:r>
            <a:br>
              <a:rPr lang="en-US" dirty="0"/>
            </a:br>
            <a:r>
              <a:rPr lang="en-US" dirty="0"/>
              <a:t>Gradient Boosting gave me the best results. It handled complex patterns in the data better than simpler models like Linear Regression, especially when multiple features like age and BMI interact with each other.</a:t>
            </a:r>
          </a:p>
          <a:p>
            <a:r>
              <a:rPr lang="en-US" b="1" dirty="0"/>
              <a:t>Did you check if the model works equally well for different groups of people, like older adults or people from different regions?</a:t>
            </a:r>
            <a:br>
              <a:rPr lang="en-US" dirty="0"/>
            </a:br>
            <a:r>
              <a:rPr lang="en-US" dirty="0"/>
              <a:t>Yes, I looked at model performance across variables like age and region. Smoking and BMI had the strongest influence, but results stayed consistent across regions.</a:t>
            </a:r>
          </a:p>
          <a:p>
            <a:r>
              <a:rPr lang="en-US" b="1" dirty="0"/>
              <a:t>What did you do about data points that looked really different or extreme, like very high charges?</a:t>
            </a:r>
            <a:br>
              <a:rPr lang="en-US" dirty="0"/>
            </a:br>
            <a:r>
              <a:rPr lang="en-US" dirty="0"/>
              <a:t>I visualized and checked for outliers, especially very high insurance charges. While I didn’t remove them, I used models like Gradient Boosting that are more robust to those extreme values.</a:t>
            </a:r>
          </a:p>
          <a:p>
            <a:r>
              <a:rPr lang="en-US" b="1" dirty="0"/>
              <a:t>Which mattered more for predicting cost—being a smoker or having a high BMI?</a:t>
            </a:r>
            <a:br>
              <a:rPr lang="en-US" dirty="0"/>
            </a:br>
            <a:r>
              <a:rPr lang="en-US" dirty="0"/>
              <a:t>Smoking was the biggest cost driver by far. BMI also mattered, especially in combination with smoking, but smoking alone caused a much bigger jump in charges.</a:t>
            </a:r>
          </a:p>
          <a:p>
            <a:r>
              <a:rPr lang="en-US" b="1" dirty="0"/>
              <a:t>Why couldn’t your model figure out who was a smoker? Isn’t that kind of important?</a:t>
            </a:r>
            <a:br>
              <a:rPr lang="en-US" dirty="0"/>
            </a:br>
            <a:r>
              <a:rPr lang="en-US" dirty="0"/>
              <a:t>Good question. The model couldn’t predict smoking status because the other features didn’t provide enough clear clues. It’s likely that smoking behavior is independent of things like age or BMI in this dataset.</a:t>
            </a:r>
          </a:p>
          <a:p>
            <a:r>
              <a:rPr lang="en-US" b="1" dirty="0"/>
              <a:t>How do you make sure the model isn’t unfair to certain groups of people?</a:t>
            </a:r>
            <a:br>
              <a:rPr lang="en-US" dirty="0"/>
            </a:br>
            <a:r>
              <a:rPr lang="en-US" dirty="0"/>
              <a:t>I avoided using sensitive features like race. </a:t>
            </a:r>
            <a:r>
              <a:rPr lang="en-US"/>
              <a:t>I </a:t>
            </a:r>
            <a:r>
              <a:rPr lang="en-US" dirty="0"/>
              <a:t>also checked model outputs across groups and recommended fairness checks if this were deployed in the real world.</a:t>
            </a:r>
          </a:p>
          <a:p>
            <a:r>
              <a:rPr lang="en-US" b="1" dirty="0"/>
              <a:t>Would adding things like medical history make the model better, and is it okay to use that kind of private info?</a:t>
            </a:r>
            <a:br>
              <a:rPr lang="en-US" dirty="0"/>
            </a:br>
            <a:r>
              <a:rPr lang="en-US" dirty="0"/>
              <a:t>Yes, medical history would definitely improve accuracy. But using that data must be done carefully—with consent, privacy protections, and clear ethical guidelines.</a:t>
            </a:r>
          </a:p>
          <a:p>
            <a:r>
              <a:rPr lang="en-US" b="1" dirty="0"/>
              <a:t>If an insurance company wanted to use this model, how would they actually do that?</a:t>
            </a:r>
            <a:br>
              <a:rPr lang="en-US" dirty="0"/>
            </a:br>
            <a:r>
              <a:rPr lang="en-US" dirty="0"/>
              <a:t>They could integrate it into their pricing system by feeding in customer info and using the model to suggest risk-based pricing. They’d also need tools to explain the predictions to both staff and customers.</a:t>
            </a:r>
          </a:p>
          <a:p>
            <a:r>
              <a:rPr lang="en-US" b="1" dirty="0"/>
              <a:t>How often would they need to update or retrain it to keep it accurate?</a:t>
            </a:r>
            <a:br>
              <a:rPr lang="en-US" dirty="0"/>
            </a:br>
            <a:r>
              <a:rPr lang="en-US" dirty="0"/>
              <a:t>It’s best to retrain the model regularly—maybe every 6–12 months—to account for changes in health trends, policy, or population behavior.</a:t>
            </a:r>
          </a:p>
          <a:p>
            <a:r>
              <a:rPr lang="en-US" b="1" dirty="0"/>
              <a:t>What would change if you had more data, like step counts from a fitness tracker?</a:t>
            </a:r>
            <a:br>
              <a:rPr lang="en-US" dirty="0"/>
            </a:br>
            <a:r>
              <a:rPr lang="en-US" dirty="0"/>
              <a:t>That would likely improve predictions a lot. Behavior data like physical activity could help personalize risk scores more precisely and encourage healthier choices too.</a:t>
            </a:r>
          </a:p>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13</a:t>
            </a:fld>
            <a:endParaRPr lang="en-US" dirty="0"/>
          </a:p>
        </p:txBody>
      </p:sp>
    </p:spTree>
    <p:extLst>
      <p:ext uri="{BB962C8B-B14F-4D97-AF65-F5344CB8AC3E}">
        <p14:creationId xmlns:p14="http://schemas.microsoft.com/office/powerpoint/2010/main" val="119346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the big picture:</a:t>
            </a:r>
            <a:br>
              <a:rPr lang="en-US" dirty="0"/>
            </a:br>
            <a:r>
              <a:rPr lang="en-US" dirty="0"/>
              <a:t>Health insurance pricing affects nearly everyone, yet the way these costs are estimated is often based on averages or outdated methods. My goal with this project was to explore whether we could use modern predictive tools to make those estimates more accurate and fair—both for insurers and for the people they insure.</a:t>
            </a:r>
          </a:p>
        </p:txBody>
      </p:sp>
      <p:sp>
        <p:nvSpPr>
          <p:cNvPr id="4" name="Slide Number Placeholder 3"/>
          <p:cNvSpPr>
            <a:spLocks noGrp="1"/>
          </p:cNvSpPr>
          <p:nvPr>
            <p:ph type="sldNum" sz="quarter" idx="5"/>
          </p:nvPr>
        </p:nvSpPr>
        <p:spPr/>
        <p:txBody>
          <a:bodyPr/>
          <a:lstStyle/>
          <a:p>
            <a:fld id="{B63359F2-43EF-4812-9DC0-98C0B1A40681}" type="slidenum">
              <a:rPr lang="en-US" smtClean="0"/>
              <a:t>2</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business challenge here is twofold: First, insurance companies need to accurately price policies to stay profitable. Second, there’s growing pressure to make sure that pricing is fair and transparent. Traditional models don’t always capture the complex relationships between a person’s lifestyle, health metrics, and future healthcare costs.</a:t>
            </a:r>
          </a:p>
          <a:p>
            <a:r>
              <a:rPr lang="en-US" dirty="0"/>
              <a:t>That led to the central question behind this project:</a:t>
            </a:r>
            <a:br>
              <a:rPr lang="en-US" dirty="0"/>
            </a:br>
            <a:r>
              <a:rPr lang="en-US" b="1" dirty="0"/>
              <a:t>Can we use basic personal data—like age, BMI, and smoking status—to better predict a person’s medical insurance charges?</a:t>
            </a:r>
            <a:endParaRPr lang="en-US" dirty="0"/>
          </a:p>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dirty="0"/>
          </a:p>
        </p:txBody>
      </p:sp>
    </p:spTree>
    <p:extLst>
      <p:ext uri="{BB962C8B-B14F-4D97-AF65-F5344CB8AC3E}">
        <p14:creationId xmlns:p14="http://schemas.microsoft.com/office/powerpoint/2010/main" val="3946574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explore that question, I used a dataset from Kaggle containing information on 1,338 individuals. The features included age, sex, BMI, number of children, region, smoking status, and annual medical charges. Importantly, there were no missing values, and the data was clean and ready for analysis.</a:t>
            </a:r>
          </a:p>
          <a:p>
            <a:r>
              <a:rPr lang="en-US" dirty="0"/>
              <a:t>I encoded the categorical variables and used charges as our target variable. This allowed us to build several regression models to explore the relationships between features and costs.</a:t>
            </a:r>
          </a:p>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4</a:t>
            </a:fld>
            <a:endParaRPr lang="en-US" dirty="0"/>
          </a:p>
        </p:txBody>
      </p:sp>
    </p:spTree>
    <p:extLst>
      <p:ext uri="{BB962C8B-B14F-4D97-AF65-F5344CB8AC3E}">
        <p14:creationId xmlns:p14="http://schemas.microsoft.com/office/powerpoint/2010/main" val="1039793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insurance charges fall under $15,000, but a few individuals have extremely high costs, indicating a long-tail distribution.</a:t>
            </a:r>
          </a:p>
        </p:txBody>
      </p:sp>
      <p:sp>
        <p:nvSpPr>
          <p:cNvPr id="4" name="Slide Number Placeholder 3"/>
          <p:cNvSpPr>
            <a:spLocks noGrp="1"/>
          </p:cNvSpPr>
          <p:nvPr>
            <p:ph type="sldNum" sz="quarter" idx="5"/>
          </p:nvPr>
        </p:nvSpPr>
        <p:spPr/>
        <p:txBody>
          <a:bodyPr/>
          <a:lstStyle/>
          <a:p>
            <a:fld id="{B63359F2-43EF-4812-9DC0-98C0B1A40681}" type="slidenum">
              <a:rPr lang="en-US" smtClean="0"/>
              <a:t>5</a:t>
            </a:fld>
            <a:endParaRPr lang="en-US" dirty="0"/>
          </a:p>
        </p:txBody>
      </p:sp>
    </p:spTree>
    <p:extLst>
      <p:ext uri="{BB962C8B-B14F-4D97-AF65-F5344CB8AC3E}">
        <p14:creationId xmlns:p14="http://schemas.microsoft.com/office/powerpoint/2010/main" val="20470239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Smokers have much higher medical costs than non-smokers. This confirms smoking as a major cost driver.</a:t>
            </a:r>
          </a:p>
        </p:txBody>
      </p:sp>
      <p:sp>
        <p:nvSpPr>
          <p:cNvPr id="4" name="Slide Number Placeholder 3"/>
          <p:cNvSpPr>
            <a:spLocks noGrp="1"/>
          </p:cNvSpPr>
          <p:nvPr>
            <p:ph type="sldNum" sz="quarter" idx="5"/>
          </p:nvPr>
        </p:nvSpPr>
        <p:spPr/>
        <p:txBody>
          <a:bodyPr/>
          <a:lstStyle/>
          <a:p>
            <a:fld id="{B63359F2-43EF-4812-9DC0-98C0B1A40681}" type="slidenum">
              <a:rPr lang="en-US" smtClean="0"/>
              <a:t>6</a:t>
            </a:fld>
            <a:endParaRPr lang="en-US" dirty="0"/>
          </a:p>
        </p:txBody>
      </p:sp>
    </p:spTree>
    <p:extLst>
      <p:ext uri="{BB962C8B-B14F-4D97-AF65-F5344CB8AC3E}">
        <p14:creationId xmlns:p14="http://schemas.microsoft.com/office/powerpoint/2010/main" val="369028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Smoking, age, and BMI have the strongest positive correlation with charges, while other features have weaker relationships.</a:t>
            </a:r>
          </a:p>
        </p:txBody>
      </p:sp>
      <p:sp>
        <p:nvSpPr>
          <p:cNvPr id="4" name="Slide Number Placeholder 3"/>
          <p:cNvSpPr>
            <a:spLocks noGrp="1"/>
          </p:cNvSpPr>
          <p:nvPr>
            <p:ph type="sldNum" sz="quarter" idx="5"/>
          </p:nvPr>
        </p:nvSpPr>
        <p:spPr/>
        <p:txBody>
          <a:bodyPr/>
          <a:lstStyle/>
          <a:p>
            <a:fld id="{B63359F2-43EF-4812-9DC0-98C0B1A40681}" type="slidenum">
              <a:rPr lang="en-US" smtClean="0"/>
              <a:t>7</a:t>
            </a:fld>
            <a:endParaRPr lang="en-US" dirty="0"/>
          </a:p>
        </p:txBody>
      </p:sp>
    </p:spTree>
    <p:extLst>
      <p:ext uri="{BB962C8B-B14F-4D97-AF65-F5344CB8AC3E}">
        <p14:creationId xmlns:p14="http://schemas.microsoft.com/office/powerpoint/2010/main" val="16570271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started with exploratory data analysis to understand how different features were distributed and how they related to charges.</a:t>
            </a:r>
            <a:br>
              <a:rPr lang="en-US" dirty="0"/>
            </a:br>
            <a:r>
              <a:rPr lang="en-US" dirty="0"/>
              <a:t>Then we built several predictive models:</a:t>
            </a:r>
          </a:p>
          <a:p>
            <a:r>
              <a:rPr lang="en-US" dirty="0"/>
              <a:t>A simple </a:t>
            </a:r>
            <a:r>
              <a:rPr lang="en-US" b="1" dirty="0"/>
              <a:t>Linear Regression</a:t>
            </a:r>
            <a:r>
              <a:rPr lang="en-US" dirty="0"/>
              <a:t> model to serve as my baseline.</a:t>
            </a:r>
          </a:p>
          <a:p>
            <a:r>
              <a:rPr lang="en-US" b="1" dirty="0"/>
              <a:t>Random Forest</a:t>
            </a:r>
            <a:r>
              <a:rPr lang="en-US" dirty="0"/>
              <a:t> and </a:t>
            </a:r>
            <a:r>
              <a:rPr lang="en-US" b="1" dirty="0"/>
              <a:t>Gradient Boosting</a:t>
            </a:r>
            <a:r>
              <a:rPr lang="en-US" dirty="0"/>
              <a:t> models to capture more complex, non-linear patterns.</a:t>
            </a:r>
          </a:p>
          <a:p>
            <a:r>
              <a:rPr lang="en-US" dirty="0"/>
              <a:t>I also tried classification models to see if we could predict who was a smoker based on other data, and we explored clustering to see how naturally different groups formed.</a:t>
            </a:r>
          </a:p>
          <a:p>
            <a:r>
              <a:rPr lang="en-US" dirty="0"/>
              <a:t>Everything was implemented in Python, using libraries like Pandas, Seaborn, Scikit-learn, and Matplotlib.</a:t>
            </a:r>
          </a:p>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8</a:t>
            </a:fld>
            <a:endParaRPr lang="en-US" dirty="0"/>
          </a:p>
        </p:txBody>
      </p:sp>
    </p:spTree>
    <p:extLst>
      <p:ext uri="{BB962C8B-B14F-4D97-AF65-F5344CB8AC3E}">
        <p14:creationId xmlns:p14="http://schemas.microsoft.com/office/powerpoint/2010/main" val="9907043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Gradient Boosting is a powerful machine learning technique that builds a model step-by-step, where each new decision tree tries to correct the errors made by the ones before it. Unlike traditional models that look at all features at once, Gradient Boosting learns from mistakes iteratively, gradually improving accuracy.</a:t>
            </a:r>
          </a:p>
          <a:p>
            <a:r>
              <a:rPr lang="en-US" dirty="0"/>
              <a:t>In this project, Gradient Boosting was used to predict insurance charges. It outperformed both Linear Regression and Random Forest models:</a:t>
            </a:r>
          </a:p>
          <a:p>
            <a:r>
              <a:rPr lang="en-US" b="1" dirty="0"/>
              <a:t>R² Score:</a:t>
            </a:r>
            <a:r>
              <a:rPr lang="en-US" dirty="0"/>
              <a:t> 0.88</a:t>
            </a:r>
          </a:p>
          <a:p>
            <a:r>
              <a:rPr lang="en-US" b="1" dirty="0"/>
              <a:t>Root Mean Square Error (RMSE):</a:t>
            </a:r>
            <a:r>
              <a:rPr lang="en-US" dirty="0"/>
              <a:t> ~$4,330</a:t>
            </a:r>
          </a:p>
          <a:p>
            <a:r>
              <a:rPr lang="en-US" b="1" dirty="0"/>
              <a:t>Mean Absolute Error (MAE):</a:t>
            </a:r>
            <a:r>
              <a:rPr lang="en-US" dirty="0"/>
              <a:t> lower than other models</a:t>
            </a:r>
          </a:p>
          <a:p>
            <a:r>
              <a:rPr lang="en-US" dirty="0"/>
              <a:t>These metrics show that Gradient Boosting explained </a:t>
            </a:r>
            <a:r>
              <a:rPr lang="en-US" b="1" dirty="0"/>
              <a:t>88% of the variation in medical charges</a:t>
            </a:r>
            <a:r>
              <a:rPr lang="en-US" dirty="0"/>
              <a:t>, making it the most accurate model we tested.</a:t>
            </a:r>
          </a:p>
          <a:p>
            <a:r>
              <a:rPr lang="en-US" dirty="0"/>
              <a:t>The model also helped identify the most important features:</a:t>
            </a:r>
          </a:p>
          <a:p>
            <a:r>
              <a:rPr lang="en-US" b="1" dirty="0"/>
              <a:t>Smoker status</a:t>
            </a:r>
            <a:r>
              <a:rPr lang="en-US" dirty="0"/>
              <a:t> was the top predictor.</a:t>
            </a:r>
          </a:p>
          <a:p>
            <a:r>
              <a:rPr lang="en-US" b="1" dirty="0"/>
              <a:t>BMI and age</a:t>
            </a:r>
            <a:r>
              <a:rPr lang="en-US" dirty="0"/>
              <a:t> followed as strong indicators.</a:t>
            </a:r>
          </a:p>
          <a:p>
            <a:r>
              <a:rPr lang="en-US" dirty="0"/>
              <a:t>Other factors like region or gender had minimal influence.</a:t>
            </a:r>
          </a:p>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9</a:t>
            </a:fld>
            <a:endParaRPr lang="en-US" dirty="0"/>
          </a:p>
        </p:txBody>
      </p:sp>
    </p:spTree>
    <p:extLst>
      <p:ext uri="{BB962C8B-B14F-4D97-AF65-F5344CB8AC3E}">
        <p14:creationId xmlns:p14="http://schemas.microsoft.com/office/powerpoint/2010/main" val="1174803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666156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87330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39887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hasCustomPrompt="1"/>
          </p:nvPr>
        </p:nvSpPr>
        <p:spPr>
          <a:xfrm>
            <a:off x="457200" y="1070901"/>
            <a:ext cx="11265407" cy="1499616"/>
          </a:xfrm>
        </p:spPr>
        <p:txBody>
          <a:bodyPr>
            <a:noAutofit/>
          </a:bodyPr>
          <a:lstStyle>
            <a:lvl1pPr>
              <a:defRPr/>
            </a:lvl1pPr>
          </a:lstStyle>
          <a:p>
            <a:r>
              <a:rPr lang="en-US" dirty="0"/>
              <a:t>Click to add title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5" y="3103684"/>
            <a:ext cx="11274551" cy="3287971"/>
          </a:xfrm>
          <a:solidFill>
            <a:schemeClr val="accent2"/>
          </a:solidFill>
        </p:spPr>
        <p:txBody>
          <a:bodyPr anchor="t" anchorCtr="0">
            <a:normAutofit/>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2228195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dirty="0"/>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34173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hasCustomPrompt="1"/>
          </p:nvPr>
        </p:nvSpPr>
        <p:spPr>
          <a:xfrm>
            <a:off x="449580" y="4423702"/>
            <a:ext cx="11292839" cy="1550378"/>
          </a:xfrm>
        </p:spPr>
        <p:txBody>
          <a:bodyPr>
            <a:noAutofit/>
          </a:bodyPr>
          <a:lstStyle>
            <a:lvl1pPr algn="ctr">
              <a:defRPr/>
            </a:lvl1pPr>
          </a:lstStyle>
          <a:p>
            <a:r>
              <a:rPr lang="en-US" dirty="0"/>
              <a:t>Click to add title</a:t>
            </a:r>
          </a:p>
        </p:txBody>
      </p:sp>
      <p:sp>
        <p:nvSpPr>
          <p:cNvPr id="3" name="Picture Placeholder 2">
            <a:extLst>
              <a:ext uri="{FF2B5EF4-FFF2-40B4-BE49-F238E27FC236}">
                <a16:creationId xmlns:a16="http://schemas.microsoft.com/office/drawing/2014/main" id="{D528BC27-38F1-47F3-EC35-7DD8B88A7533}"/>
              </a:ext>
            </a:extLst>
          </p:cNvPr>
          <p:cNvSpPr>
            <a:spLocks noGrp="1"/>
          </p:cNvSpPr>
          <p:nvPr>
            <p:ph type="pic" sz="quarter" idx="13" hasCustomPrompt="1"/>
          </p:nvPr>
        </p:nvSpPr>
        <p:spPr>
          <a:xfrm>
            <a:off x="449580" y="705104"/>
            <a:ext cx="11292840" cy="3643376"/>
          </a:xfrm>
          <a:custGeom>
            <a:avLst/>
            <a:gdLst>
              <a:gd name="connsiteX0" fmla="*/ 7593576 w 11292840"/>
              <a:gd name="connsiteY0" fmla="*/ 0 h 3643376"/>
              <a:gd name="connsiteX1" fmla="*/ 11292840 w 11292840"/>
              <a:gd name="connsiteY1" fmla="*/ 0 h 3643376"/>
              <a:gd name="connsiteX2" fmla="*/ 11292840 w 11292840"/>
              <a:gd name="connsiteY2" fmla="*/ 3643376 h 3643376"/>
              <a:gd name="connsiteX3" fmla="*/ 7593576 w 11292840"/>
              <a:gd name="connsiteY3" fmla="*/ 3643376 h 3643376"/>
              <a:gd name="connsiteX4" fmla="*/ 0 w 11292840"/>
              <a:gd name="connsiteY4" fmla="*/ 0 h 3643376"/>
              <a:gd name="connsiteX5" fmla="*/ 7489667 w 11292840"/>
              <a:gd name="connsiteY5" fmla="*/ 0 h 3643376"/>
              <a:gd name="connsiteX6" fmla="*/ 7489667 w 11292840"/>
              <a:gd name="connsiteY6" fmla="*/ 3643376 h 3643376"/>
              <a:gd name="connsiteX7" fmla="*/ 0 w 11292840"/>
              <a:gd name="connsiteY7" fmla="*/ 3643376 h 36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92840" h="3643376">
                <a:moveTo>
                  <a:pt x="7593576" y="0"/>
                </a:moveTo>
                <a:lnTo>
                  <a:pt x="11292840" y="0"/>
                </a:lnTo>
                <a:lnTo>
                  <a:pt x="11292840" y="3643376"/>
                </a:lnTo>
                <a:lnTo>
                  <a:pt x="7593576" y="3643376"/>
                </a:lnTo>
                <a:close/>
                <a:moveTo>
                  <a:pt x="0" y="0"/>
                </a:moveTo>
                <a:lnTo>
                  <a:pt x="7489667" y="0"/>
                </a:lnTo>
                <a:lnTo>
                  <a:pt x="7489667" y="3643376"/>
                </a:lnTo>
                <a:lnTo>
                  <a:pt x="0" y="3643376"/>
                </a:lnTo>
                <a:close/>
              </a:path>
            </a:pathLst>
          </a:custGeom>
          <a:solidFill>
            <a:schemeClr val="accent2"/>
          </a:solidFill>
        </p:spPr>
        <p:txBody>
          <a:bodyPr wrap="square" anchor="t">
            <a:noAutofit/>
          </a:bodyPr>
          <a:lstStyle>
            <a:lvl1pPr marL="0" indent="0" algn="ctr">
              <a:buNone/>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Tree>
    <p:extLst>
      <p:ext uri="{BB962C8B-B14F-4D97-AF65-F5344CB8AC3E}">
        <p14:creationId xmlns:p14="http://schemas.microsoft.com/office/powerpoint/2010/main" val="6253343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436882" y="629920"/>
            <a:ext cx="3606800" cy="2809240"/>
          </a:xfrm>
        </p:spPr>
        <p:txBody>
          <a:bodyPr anchor="b">
            <a:noAutofit/>
          </a:bodyPr>
          <a:lstStyle>
            <a:lvl1pPr algn="l">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436881" y="3698240"/>
            <a:ext cx="3606800" cy="2271076"/>
          </a:xfrm>
        </p:spPr>
        <p:txBody>
          <a:bodyPr anchor="t">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702608" y="6423914"/>
            <a:ext cx="1052510" cy="365125"/>
          </a:xfrm>
        </p:spPr>
        <p:txBody>
          <a:bodyPr/>
          <a:lstStyle/>
          <a:p>
            <a:fld id="{CBD12358-51D2-46B3-9BDE-DF29528B9454}" type="slidenum">
              <a:rPr lang="en-US" smtClean="0"/>
              <a:t>‹#›</a:t>
            </a:fld>
            <a:endParaRPr lang="en-US" dirty="0"/>
          </a:p>
        </p:txBody>
      </p:sp>
      <p:sp>
        <p:nvSpPr>
          <p:cNvPr id="9" name="Picture Placeholder 8">
            <a:extLst>
              <a:ext uri="{FF2B5EF4-FFF2-40B4-BE49-F238E27FC236}">
                <a16:creationId xmlns:a16="http://schemas.microsoft.com/office/drawing/2014/main" id="{454FD2A1-D363-7C44-2A72-54E8B397D31A}"/>
              </a:ext>
            </a:extLst>
          </p:cNvPr>
          <p:cNvSpPr>
            <a:spLocks noGrp="1"/>
          </p:cNvSpPr>
          <p:nvPr>
            <p:ph type="pic" sz="quarter" idx="13"/>
          </p:nvPr>
        </p:nvSpPr>
        <p:spPr>
          <a:xfrm>
            <a:off x="4236720" y="650240"/>
            <a:ext cx="7518398" cy="5713918"/>
          </a:xfrm>
          <a:custGeom>
            <a:avLst/>
            <a:gdLst>
              <a:gd name="connsiteX0" fmla="*/ 3806436 w 7518398"/>
              <a:gd name="connsiteY0" fmla="*/ 4479475 h 5713918"/>
              <a:gd name="connsiteX1" fmla="*/ 7518398 w 7518398"/>
              <a:gd name="connsiteY1" fmla="*/ 4479475 h 5713918"/>
              <a:gd name="connsiteX2" fmla="*/ 7518398 w 7518398"/>
              <a:gd name="connsiteY2" fmla="*/ 5713918 h 5713918"/>
              <a:gd name="connsiteX3" fmla="*/ 3806436 w 7518398"/>
              <a:gd name="connsiteY3" fmla="*/ 5713918 h 5713918"/>
              <a:gd name="connsiteX4" fmla="*/ 0 w 7518398"/>
              <a:gd name="connsiteY4" fmla="*/ 4479475 h 5713918"/>
              <a:gd name="connsiteX5" fmla="*/ 3702527 w 7518398"/>
              <a:gd name="connsiteY5" fmla="*/ 4479475 h 5713918"/>
              <a:gd name="connsiteX6" fmla="*/ 3702527 w 7518398"/>
              <a:gd name="connsiteY6" fmla="*/ 5713918 h 5713918"/>
              <a:gd name="connsiteX7" fmla="*/ 0 w 7518398"/>
              <a:gd name="connsiteY7" fmla="*/ 5713918 h 5713918"/>
              <a:gd name="connsiteX8" fmla="*/ 3806436 w 7518398"/>
              <a:gd name="connsiteY8" fmla="*/ 0 h 5713918"/>
              <a:gd name="connsiteX9" fmla="*/ 7518398 w 7518398"/>
              <a:gd name="connsiteY9" fmla="*/ 0 h 5713918"/>
              <a:gd name="connsiteX10" fmla="*/ 7518398 w 7518398"/>
              <a:gd name="connsiteY10" fmla="*/ 4379183 h 5713918"/>
              <a:gd name="connsiteX11" fmla="*/ 3806436 w 7518398"/>
              <a:gd name="connsiteY11" fmla="*/ 4379183 h 5713918"/>
              <a:gd name="connsiteX12" fmla="*/ 0 w 7518398"/>
              <a:gd name="connsiteY12" fmla="*/ 0 h 5713918"/>
              <a:gd name="connsiteX13" fmla="*/ 3702527 w 7518398"/>
              <a:gd name="connsiteY13" fmla="*/ 0 h 5713918"/>
              <a:gd name="connsiteX14" fmla="*/ 3702527 w 7518398"/>
              <a:gd name="connsiteY14" fmla="*/ 4379183 h 5713918"/>
              <a:gd name="connsiteX15" fmla="*/ 0 w 7518398"/>
              <a:gd name="connsiteY15" fmla="*/ 4379183 h 57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18398" h="5713918">
                <a:moveTo>
                  <a:pt x="3806436" y="4479475"/>
                </a:moveTo>
                <a:lnTo>
                  <a:pt x="7518398" y="4479475"/>
                </a:lnTo>
                <a:lnTo>
                  <a:pt x="7518398" y="5713918"/>
                </a:lnTo>
                <a:lnTo>
                  <a:pt x="3806436" y="5713918"/>
                </a:lnTo>
                <a:close/>
                <a:moveTo>
                  <a:pt x="0" y="4479475"/>
                </a:moveTo>
                <a:lnTo>
                  <a:pt x="3702527" y="4479475"/>
                </a:lnTo>
                <a:lnTo>
                  <a:pt x="3702527" y="5713918"/>
                </a:lnTo>
                <a:lnTo>
                  <a:pt x="0" y="5713918"/>
                </a:lnTo>
                <a:close/>
                <a:moveTo>
                  <a:pt x="3806436" y="0"/>
                </a:moveTo>
                <a:lnTo>
                  <a:pt x="7518398" y="0"/>
                </a:lnTo>
                <a:lnTo>
                  <a:pt x="7518398" y="4379183"/>
                </a:lnTo>
                <a:lnTo>
                  <a:pt x="3806436" y="4379183"/>
                </a:lnTo>
                <a:close/>
                <a:moveTo>
                  <a:pt x="0" y="0"/>
                </a:moveTo>
                <a:lnTo>
                  <a:pt x="3702527" y="0"/>
                </a:lnTo>
                <a:lnTo>
                  <a:pt x="3702527" y="4379183"/>
                </a:lnTo>
                <a:lnTo>
                  <a:pt x="0" y="4379183"/>
                </a:lnTo>
                <a:close/>
              </a:path>
            </a:pathLst>
          </a:custGeom>
          <a:solidFill>
            <a:schemeClr val="accent2"/>
          </a:solidFill>
        </p:spPr>
        <p:txBody>
          <a:bodyPr wrap="square" anchor="t">
            <a:noAutofit/>
          </a:bodyPr>
          <a:lstStyle/>
          <a:p>
            <a:r>
              <a:rPr lang="en-US"/>
              <a:t>Click icon to add picture</a:t>
            </a:r>
            <a:endParaRPr lang="en-US" dirty="0"/>
          </a:p>
        </p:txBody>
      </p:sp>
    </p:spTree>
    <p:extLst>
      <p:ext uri="{BB962C8B-B14F-4D97-AF65-F5344CB8AC3E}">
        <p14:creationId xmlns:p14="http://schemas.microsoft.com/office/powerpoint/2010/main" val="3735779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ntroduction bottom">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hasCustomPrompt="1"/>
          </p:nvPr>
        </p:nvSpPr>
        <p:spPr>
          <a:xfrm>
            <a:off x="457200" y="2878091"/>
            <a:ext cx="3729789" cy="3440485"/>
          </a:xfrm>
        </p:spPr>
        <p:txBody>
          <a:bodyPr tIns="182880" bIns="182880" anchor="ctr" anchorCtr="0">
            <a:noAutofit/>
          </a:bodyPr>
          <a:lstStyle/>
          <a:p>
            <a:r>
              <a:rPr lang="en-US" dirty="0"/>
              <a:t>Click to add title</a:t>
            </a:r>
            <a:endParaRPr lang="en-US" dirty="0">
              <a:solidFill>
                <a:schemeClr val="tx2"/>
              </a:solidFill>
            </a:endParaRPr>
          </a:p>
        </p:txBody>
      </p:sp>
      <p:sp>
        <p:nvSpPr>
          <p:cNvPr id="3" name="Picture Placeholder 2">
            <a:extLst>
              <a:ext uri="{FF2B5EF4-FFF2-40B4-BE49-F238E27FC236}">
                <a16:creationId xmlns:a16="http://schemas.microsoft.com/office/drawing/2014/main" id="{130F1D2B-CBE7-6279-2158-7A9F3B5D5C61}"/>
              </a:ext>
            </a:extLst>
          </p:cNvPr>
          <p:cNvSpPr>
            <a:spLocks noGrp="1"/>
          </p:cNvSpPr>
          <p:nvPr>
            <p:ph type="pic" sz="quarter" idx="19" hasCustomPrompt="1"/>
          </p:nvPr>
        </p:nvSpPr>
        <p:spPr>
          <a:xfrm>
            <a:off x="457200" y="670560"/>
            <a:ext cx="11267440" cy="2139696"/>
          </a:xfrm>
          <a:custGeom>
            <a:avLst/>
            <a:gdLst>
              <a:gd name="connsiteX0" fmla="*/ 3783068 w 11267440"/>
              <a:gd name="connsiteY0" fmla="*/ 0 h 2139696"/>
              <a:gd name="connsiteX1" fmla="*/ 11267440 w 11267440"/>
              <a:gd name="connsiteY1" fmla="*/ 0 h 2139696"/>
              <a:gd name="connsiteX2" fmla="*/ 11267440 w 11267440"/>
              <a:gd name="connsiteY2" fmla="*/ 2139696 h 2139696"/>
              <a:gd name="connsiteX3" fmla="*/ 3783068 w 11267440"/>
              <a:gd name="connsiteY3" fmla="*/ 2139696 h 2139696"/>
              <a:gd name="connsiteX4" fmla="*/ 0 w 11267440"/>
              <a:gd name="connsiteY4" fmla="*/ 0 h 2139696"/>
              <a:gd name="connsiteX5" fmla="*/ 3677799 w 11267440"/>
              <a:gd name="connsiteY5" fmla="*/ 0 h 2139696"/>
              <a:gd name="connsiteX6" fmla="*/ 3677799 w 11267440"/>
              <a:gd name="connsiteY6" fmla="*/ 2139696 h 2139696"/>
              <a:gd name="connsiteX7" fmla="*/ 0 w 11267440"/>
              <a:gd name="connsiteY7" fmla="*/ 2139696 h 213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40" h="2139696">
                <a:moveTo>
                  <a:pt x="3783068" y="0"/>
                </a:moveTo>
                <a:lnTo>
                  <a:pt x="11267440" y="0"/>
                </a:lnTo>
                <a:lnTo>
                  <a:pt x="11267440" y="2139696"/>
                </a:lnTo>
                <a:lnTo>
                  <a:pt x="3783068" y="2139696"/>
                </a:lnTo>
                <a:close/>
                <a:moveTo>
                  <a:pt x="0" y="0"/>
                </a:moveTo>
                <a:lnTo>
                  <a:pt x="3677799" y="0"/>
                </a:lnTo>
                <a:lnTo>
                  <a:pt x="3677799" y="2139696"/>
                </a:lnTo>
                <a:lnTo>
                  <a:pt x="0" y="213969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7" name="Content Placeholder 5">
            <a:extLst>
              <a:ext uri="{FF2B5EF4-FFF2-40B4-BE49-F238E27FC236}">
                <a16:creationId xmlns:a16="http://schemas.microsoft.com/office/drawing/2014/main" id="{135EE74D-5A60-B83C-5C2D-7B6FEA778FCB}"/>
              </a:ext>
            </a:extLst>
          </p:cNvPr>
          <p:cNvSpPr>
            <a:spLocks noGrp="1"/>
          </p:cNvSpPr>
          <p:nvPr>
            <p:ph sz="quarter" idx="4" hasCustomPrompt="1"/>
          </p:nvPr>
        </p:nvSpPr>
        <p:spPr>
          <a:xfrm>
            <a:off x="4305827" y="2878091"/>
            <a:ext cx="7418813" cy="3440485"/>
          </a:xfrm>
        </p:spPr>
        <p:txBody>
          <a:bodyPr anchor="ctr" anchorCtr="0">
            <a:normAutofit/>
          </a:bodyPr>
          <a:lstStyle>
            <a:lvl1pPr marL="283464" indent="-283464">
              <a:buFont typeface="Arial" panose="020B0604020202020204" pitchFamily="34" charset="0"/>
              <a:buChar char="•"/>
              <a:defRPr/>
            </a:lvl1pPr>
            <a:lvl2pPr marL="283464" indent="-283464">
              <a:buFont typeface="Arial" panose="020B0604020202020204" pitchFamily="34" charset="0"/>
              <a:buChar char="•"/>
              <a:defRPr/>
            </a:lvl2pPr>
            <a:lvl3pPr marL="283464" indent="-283464">
              <a:buFont typeface="Arial" panose="020B0604020202020204" pitchFamily="34" charset="0"/>
              <a:buChar char="•"/>
              <a:defRPr/>
            </a:lvl3pPr>
            <a:lvl4pPr marL="283464" indent="-283464">
              <a:buFont typeface="Arial" panose="020B0604020202020204" pitchFamily="34" charset="0"/>
              <a:buChar char="•"/>
              <a:defRPr/>
            </a:lvl4pPr>
            <a:lvl5pPr marL="283464" indent="-283464">
              <a:buFont typeface="Arial" panose="020B0604020202020204" pitchFamily="34" charset="0"/>
              <a:buChar char="•"/>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9">
            <a:extLst>
              <a:ext uri="{FF2B5EF4-FFF2-40B4-BE49-F238E27FC236}">
                <a16:creationId xmlns:a16="http://schemas.microsoft.com/office/drawing/2014/main" id="{2BCF1FAD-0BAD-2574-3352-B152DF76C150}"/>
              </a:ext>
            </a:extLst>
          </p:cNvPr>
          <p:cNvSpPr>
            <a:spLocks noGrp="1"/>
          </p:cNvSpPr>
          <p:nvPr>
            <p:ph type="ftr" sz="quarter" idx="17"/>
          </p:nvPr>
        </p:nvSpPr>
        <p:spPr/>
        <p:txBody>
          <a:bodyPr/>
          <a:lstStyle/>
          <a:p>
            <a:endParaRPr lang="en-US" dirty="0"/>
          </a:p>
        </p:txBody>
      </p:sp>
      <p:sp>
        <p:nvSpPr>
          <p:cNvPr id="9" name="Date Placeholder 8">
            <a:extLst>
              <a:ext uri="{FF2B5EF4-FFF2-40B4-BE49-F238E27FC236}">
                <a16:creationId xmlns:a16="http://schemas.microsoft.com/office/drawing/2014/main" id="{EC328E41-645E-D257-FFF3-93344A8E4FA5}"/>
              </a:ext>
            </a:extLst>
          </p:cNvPr>
          <p:cNvSpPr>
            <a:spLocks noGrp="1"/>
          </p:cNvSpPr>
          <p:nvPr>
            <p:ph type="dt" sz="half" idx="16"/>
          </p:nvPr>
        </p:nvSpPr>
        <p:spPr/>
        <p:txBody>
          <a:bodyPr/>
          <a:lstStyle/>
          <a:p>
            <a:r>
              <a:rPr lang="en-US"/>
              <a:t>20XX</a:t>
            </a:r>
            <a:endParaRPr lang="en-US" dirty="0"/>
          </a:p>
        </p:txBody>
      </p:sp>
      <p:sp>
        <p:nvSpPr>
          <p:cNvPr id="14" name="Slide Number Placeholder 13">
            <a:extLst>
              <a:ext uri="{FF2B5EF4-FFF2-40B4-BE49-F238E27FC236}">
                <a16:creationId xmlns:a16="http://schemas.microsoft.com/office/drawing/2014/main" id="{DEF9E45A-6561-C074-14CE-B3B63476D221}"/>
              </a:ext>
            </a:extLst>
          </p:cNvPr>
          <p:cNvSpPr>
            <a:spLocks noGrp="1"/>
          </p:cNvSpPr>
          <p:nvPr>
            <p:ph type="sldNum" sz="quarter" idx="18"/>
          </p:nvPr>
        </p:nvSpPr>
        <p:spPr>
          <a:xfrm>
            <a:off x="10672130"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48583640"/>
      </p:ext>
    </p:extLst>
  </p:cSld>
  <p:clrMapOvr>
    <a:masterClrMapping/>
  </p:clrMapOvr>
  <p:extLst>
    <p:ext uri="{DCECCB84-F9BA-43D5-87BE-67443E8EF086}">
      <p15:sldGuideLst xmlns:p15="http://schemas.microsoft.com/office/powerpoint/2012/main">
        <p15:guide id="1" orient="horz">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524000" y="1143000"/>
            <a:ext cx="9144000" cy="2585720"/>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1524000" y="3799840"/>
            <a:ext cx="9144000" cy="2052320"/>
          </a:xfrm>
        </p:spPr>
        <p:txBody>
          <a:bodyPr anchor="t">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1296853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9" name="Content Placeholder 3">
            <a:extLst>
              <a:ext uri="{FF2B5EF4-FFF2-40B4-BE49-F238E27FC236}">
                <a16:creationId xmlns:a16="http://schemas.microsoft.com/office/drawing/2014/main" id="{ECA520B1-DC84-A47D-1F5E-CCD567EB2D86}"/>
              </a:ext>
            </a:extLst>
          </p:cNvPr>
          <p:cNvSpPr>
            <a:spLocks noGrp="1"/>
          </p:cNvSpPr>
          <p:nvPr>
            <p:ph sz="half" idx="13" hasCustomPrompt="1"/>
          </p:nvPr>
        </p:nvSpPr>
        <p:spPr>
          <a:xfrm>
            <a:off x="457200" y="2187362"/>
            <a:ext cx="3657600" cy="3633047"/>
          </a:xfrm>
        </p:spPr>
        <p:txBody>
          <a:bodyPr anchor="t">
            <a:normAutofit/>
          </a:bodyPr>
          <a:lstStyle>
            <a:lvl1pPr marL="34290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4282437" y="2187361"/>
            <a:ext cx="744220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98338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 subtitle +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6108219" y="741363"/>
            <a:ext cx="5626579" cy="1286219"/>
          </a:xfrm>
        </p:spPr>
        <p:txBody>
          <a:bodyPr anchor="b">
            <a:noAutofit/>
          </a:bodyPr>
          <a:lstStyle>
            <a:lvl1pPr algn="l">
              <a:defRPr sz="28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FCBE840D-FAED-31D9-AF31-112670D0FA2E}"/>
              </a:ext>
            </a:extLst>
          </p:cNvPr>
          <p:cNvSpPr>
            <a:spLocks noGrp="1"/>
          </p:cNvSpPr>
          <p:nvPr>
            <p:ph type="pic" sz="quarter" idx="13"/>
          </p:nvPr>
        </p:nvSpPr>
        <p:spPr>
          <a:xfrm>
            <a:off x="457200" y="761684"/>
            <a:ext cx="5171440" cy="5662230"/>
          </a:xfrm>
          <a:custGeom>
            <a:avLst/>
            <a:gdLst>
              <a:gd name="connsiteX0" fmla="*/ 0 w 5171440"/>
              <a:gd name="connsiteY0" fmla="*/ 5056400 h 5662230"/>
              <a:gd name="connsiteX1" fmla="*/ 3685975 w 5171440"/>
              <a:gd name="connsiteY1" fmla="*/ 5056400 h 5662230"/>
              <a:gd name="connsiteX2" fmla="*/ 3685975 w 5171440"/>
              <a:gd name="connsiteY2" fmla="*/ 5662230 h 5662230"/>
              <a:gd name="connsiteX3" fmla="*/ 0 w 5171440"/>
              <a:gd name="connsiteY3" fmla="*/ 5662230 h 5662230"/>
              <a:gd name="connsiteX4" fmla="*/ 3789884 w 5171440"/>
              <a:gd name="connsiteY4" fmla="*/ 0 h 5662230"/>
              <a:gd name="connsiteX5" fmla="*/ 5171440 w 5171440"/>
              <a:gd name="connsiteY5" fmla="*/ 0 h 5662230"/>
              <a:gd name="connsiteX6" fmla="*/ 5171440 w 5171440"/>
              <a:gd name="connsiteY6" fmla="*/ 5662230 h 5662230"/>
              <a:gd name="connsiteX7" fmla="*/ 3789884 w 5171440"/>
              <a:gd name="connsiteY7" fmla="*/ 5662230 h 5662230"/>
              <a:gd name="connsiteX8" fmla="*/ 3789884 w 5171440"/>
              <a:gd name="connsiteY8" fmla="*/ 5056400 h 5662230"/>
              <a:gd name="connsiteX9" fmla="*/ 5168980 w 5171440"/>
              <a:gd name="connsiteY9" fmla="*/ 5056400 h 5662230"/>
              <a:gd name="connsiteX10" fmla="*/ 5168980 w 5171440"/>
              <a:gd name="connsiteY10" fmla="*/ 4956108 h 5662230"/>
              <a:gd name="connsiteX11" fmla="*/ 3789884 w 5171440"/>
              <a:gd name="connsiteY11" fmla="*/ 4956108 h 5662230"/>
              <a:gd name="connsiteX12" fmla="*/ 0 w 5171440"/>
              <a:gd name="connsiteY12" fmla="*/ 0 h 5662230"/>
              <a:gd name="connsiteX13" fmla="*/ 3685975 w 5171440"/>
              <a:gd name="connsiteY13" fmla="*/ 0 h 5662230"/>
              <a:gd name="connsiteX14" fmla="*/ 3685975 w 5171440"/>
              <a:gd name="connsiteY14" fmla="*/ 4956108 h 5662230"/>
              <a:gd name="connsiteX15" fmla="*/ 0 w 5171440"/>
              <a:gd name="connsiteY15" fmla="*/ 4956108 h 566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1440" h="5662230">
                <a:moveTo>
                  <a:pt x="0" y="5056400"/>
                </a:moveTo>
                <a:lnTo>
                  <a:pt x="3685975" y="5056400"/>
                </a:lnTo>
                <a:lnTo>
                  <a:pt x="3685975" y="5662230"/>
                </a:lnTo>
                <a:lnTo>
                  <a:pt x="0" y="5662230"/>
                </a:lnTo>
                <a:close/>
                <a:moveTo>
                  <a:pt x="3789884" y="0"/>
                </a:moveTo>
                <a:lnTo>
                  <a:pt x="5171440" y="0"/>
                </a:lnTo>
                <a:lnTo>
                  <a:pt x="5171440" y="5662230"/>
                </a:lnTo>
                <a:lnTo>
                  <a:pt x="3789884" y="5662230"/>
                </a:lnTo>
                <a:lnTo>
                  <a:pt x="3789884" y="5056400"/>
                </a:lnTo>
                <a:lnTo>
                  <a:pt x="5168980" y="5056400"/>
                </a:lnTo>
                <a:lnTo>
                  <a:pt x="5168980" y="4956108"/>
                </a:lnTo>
                <a:lnTo>
                  <a:pt x="3789884" y="4956108"/>
                </a:lnTo>
                <a:close/>
                <a:moveTo>
                  <a:pt x="0" y="0"/>
                </a:moveTo>
                <a:lnTo>
                  <a:pt x="3685975" y="0"/>
                </a:lnTo>
                <a:lnTo>
                  <a:pt x="3685975" y="4956108"/>
                </a:lnTo>
                <a:lnTo>
                  <a:pt x="0" y="4956108"/>
                </a:lnTo>
                <a:close/>
              </a:path>
            </a:pathLst>
          </a:custGeom>
          <a:solidFill>
            <a:schemeClr val="accent2"/>
          </a:solidFill>
        </p:spPr>
        <p:txBody>
          <a:bodyPr wrap="square">
            <a:noAutofit/>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1E22983C-26B8-DE15-E309-D0E93B8C6996}"/>
              </a:ext>
            </a:extLst>
          </p:cNvPr>
          <p:cNvSpPr>
            <a:spLocks noGrp="1"/>
          </p:cNvSpPr>
          <p:nvPr>
            <p:ph idx="1" hasCustomPrompt="1"/>
          </p:nvPr>
        </p:nvSpPr>
        <p:spPr>
          <a:xfrm>
            <a:off x="6106160" y="2235200"/>
            <a:ext cx="5628639" cy="4188713"/>
          </a:xfrm>
        </p:spPr>
        <p:txBody>
          <a:bodyPr anchor="t" anchorCtr="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682289"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4052633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957535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447040" y="725444"/>
            <a:ext cx="11277600" cy="1044253"/>
          </a:xfrm>
        </p:spPr>
        <p:txBody>
          <a:bodyPr anchor="b" anchorCtr="0">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457200" y="2245360"/>
            <a:ext cx="3342640" cy="3992880"/>
          </a:xfrm>
        </p:spPr>
        <p:txBody>
          <a:bodyPr anchor="t"/>
          <a:lstStyle>
            <a:lvl1pPr marL="0" indent="0">
              <a:buNone/>
              <a:defRPr/>
            </a:lvl1pPr>
            <a:lvl2pPr marL="324000" indent="0">
              <a:buNone/>
              <a:defRPr/>
            </a:lvl2pPr>
            <a:lvl3pPr marL="630000" indent="0">
              <a:buNone/>
              <a:defRPr/>
            </a:lvl3pPr>
            <a:lvl4pPr marL="1008000" indent="0">
              <a:buNone/>
              <a:defRPr/>
            </a:lvl4pPr>
            <a:lvl5pPr marL="13680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236720" y="2236109"/>
            <a:ext cx="7498080" cy="4002131"/>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a:xfrm>
            <a:off x="10682290"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5552918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4" name="Content Placeholder 3"/>
          <p:cNvSpPr>
            <a:spLocks noGrp="1"/>
          </p:cNvSpPr>
          <p:nvPr>
            <p:ph sz="half" idx="2" hasCustomPrompt="1"/>
          </p:nvPr>
        </p:nvSpPr>
        <p:spPr>
          <a:xfrm>
            <a:off x="457200" y="2318490"/>
            <a:ext cx="737108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a:extLst>
              <a:ext uri="{FF2B5EF4-FFF2-40B4-BE49-F238E27FC236}">
                <a16:creationId xmlns:a16="http://schemas.microsoft.com/office/drawing/2014/main" id="{8E6EDC6B-B9AA-A4D9-A782-C38A0F84F63F}"/>
              </a:ext>
            </a:extLst>
          </p:cNvPr>
          <p:cNvSpPr>
            <a:spLocks noGrp="1"/>
          </p:cNvSpPr>
          <p:nvPr>
            <p:ph sz="half" idx="13" hasCustomPrompt="1"/>
          </p:nvPr>
        </p:nvSpPr>
        <p:spPr>
          <a:xfrm>
            <a:off x="7993378" y="2318490"/>
            <a:ext cx="3731262" cy="3633047"/>
          </a:xfrm>
        </p:spPr>
        <p:txBody>
          <a:bodyPr anchor="t">
            <a:normAutofit/>
          </a:bodyPr>
          <a:lstStyle>
            <a:lvl1pPr marL="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68264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457199" y="705124"/>
            <a:ext cx="11272649" cy="1062716"/>
          </a:xfrm>
        </p:spPr>
        <p:txBody>
          <a:bodyPr anchor="b" anchorCtr="0">
            <a:noAutofit/>
          </a:bodyPr>
          <a:lstStyle/>
          <a:p>
            <a:r>
              <a:rPr lang="en-US"/>
              <a:t>Click to edit Master title style</a:t>
            </a:r>
            <a:endParaRPr lang="en-US" dirty="0"/>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457201" y="2234979"/>
            <a:ext cx="11272648" cy="3969606"/>
          </a:xfrm>
        </p:spPr>
        <p:txBody>
          <a:body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a:xfrm>
            <a:off x="10558300" y="6423914"/>
            <a:ext cx="1171548"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38626445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462151" y="666984"/>
            <a:ext cx="3672970" cy="2125911"/>
          </a:xfrm>
        </p:spPr>
        <p:txBody>
          <a:bodyPr>
            <a:noAutofit/>
          </a:bodyPr>
          <a:lstStyle>
            <a:lvl1pPr algn="l">
              <a:defRPr/>
            </a:lvl1pPr>
          </a:lstStyle>
          <a:p>
            <a:r>
              <a:rPr lang="en-US" noProof="0"/>
              <a:t>Click to edit Master title style</a:t>
            </a:r>
            <a:endParaRPr lang="en-US" noProof="0" dirty="0"/>
          </a:p>
        </p:txBody>
      </p:sp>
      <p:sp>
        <p:nvSpPr>
          <p:cNvPr id="2" name="Content Placeholder 5">
            <a:extLst>
              <a:ext uri="{FF2B5EF4-FFF2-40B4-BE49-F238E27FC236}">
                <a16:creationId xmlns:a16="http://schemas.microsoft.com/office/drawing/2014/main" id="{5A0AD703-0A43-5323-CCB2-832D424EF2DB}"/>
              </a:ext>
            </a:extLst>
          </p:cNvPr>
          <p:cNvSpPr>
            <a:spLocks noGrp="1"/>
          </p:cNvSpPr>
          <p:nvPr>
            <p:ph sz="quarter" idx="4" hasCustomPrompt="1"/>
          </p:nvPr>
        </p:nvSpPr>
        <p:spPr>
          <a:xfrm>
            <a:off x="462151" y="2862479"/>
            <a:ext cx="3672970" cy="3491849"/>
          </a:xfrm>
        </p:spPr>
        <p:txBody>
          <a:bodyPr anchor="t" anchorCtr="0">
            <a:normAutofit/>
          </a:bodyPr>
          <a:lstStyle>
            <a:lvl1pPr marL="0" indent="0">
              <a:buNone/>
              <a:defRPr/>
            </a:lvl1pPr>
          </a:lstStyle>
          <a:p>
            <a:pPr lvl="0"/>
            <a:r>
              <a:rPr lang="en-US" noProof="0" dirty="0"/>
              <a:t>Click to add text </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Picture Placeholder 3">
            <a:extLst>
              <a:ext uri="{FF2B5EF4-FFF2-40B4-BE49-F238E27FC236}">
                <a16:creationId xmlns:a16="http://schemas.microsoft.com/office/drawing/2014/main" id="{4627B629-9CBE-3ECF-2D88-F07AACD0374E}"/>
              </a:ext>
            </a:extLst>
          </p:cNvPr>
          <p:cNvSpPr>
            <a:spLocks noGrp="1"/>
          </p:cNvSpPr>
          <p:nvPr>
            <p:ph type="pic" sz="quarter" idx="13" hasCustomPrompt="1"/>
          </p:nvPr>
        </p:nvSpPr>
        <p:spPr>
          <a:xfrm>
            <a:off x="4231970" y="666985"/>
            <a:ext cx="7497880" cy="5687344"/>
          </a:xfrm>
          <a:custGeom>
            <a:avLst/>
            <a:gdLst>
              <a:gd name="connsiteX0" fmla="*/ 3803282 w 7497880"/>
              <a:gd name="connsiteY0" fmla="*/ 0 h 5687344"/>
              <a:gd name="connsiteX1" fmla="*/ 7497880 w 7497880"/>
              <a:gd name="connsiteY1" fmla="*/ 0 h 5687344"/>
              <a:gd name="connsiteX2" fmla="*/ 7497880 w 7497880"/>
              <a:gd name="connsiteY2" fmla="*/ 4581885 h 5687344"/>
              <a:gd name="connsiteX3" fmla="*/ 3803282 w 7497880"/>
              <a:gd name="connsiteY3" fmla="*/ 4581885 h 5687344"/>
              <a:gd name="connsiteX4" fmla="*/ 0 w 7497880"/>
              <a:gd name="connsiteY4" fmla="*/ 0 h 5687344"/>
              <a:gd name="connsiteX5" fmla="*/ 3699373 w 7497880"/>
              <a:gd name="connsiteY5" fmla="*/ 0 h 5687344"/>
              <a:gd name="connsiteX6" fmla="*/ 3699373 w 7497880"/>
              <a:gd name="connsiteY6" fmla="*/ 4581885 h 5687344"/>
              <a:gd name="connsiteX7" fmla="*/ 2 w 7497880"/>
              <a:gd name="connsiteY7" fmla="*/ 4581885 h 5687344"/>
              <a:gd name="connsiteX8" fmla="*/ 2 w 7497880"/>
              <a:gd name="connsiteY8" fmla="*/ 4679200 h 5687344"/>
              <a:gd name="connsiteX9" fmla="*/ 3699373 w 7497880"/>
              <a:gd name="connsiteY9" fmla="*/ 4679200 h 5687344"/>
              <a:gd name="connsiteX10" fmla="*/ 3699373 w 7497880"/>
              <a:gd name="connsiteY10" fmla="*/ 5679350 h 5687344"/>
              <a:gd name="connsiteX11" fmla="*/ 3803282 w 7497880"/>
              <a:gd name="connsiteY11" fmla="*/ 5679350 h 5687344"/>
              <a:gd name="connsiteX12" fmla="*/ 3803282 w 7497880"/>
              <a:gd name="connsiteY12" fmla="*/ 4679200 h 5687344"/>
              <a:gd name="connsiteX13" fmla="*/ 7497880 w 7497880"/>
              <a:gd name="connsiteY13" fmla="*/ 4679200 h 5687344"/>
              <a:gd name="connsiteX14" fmla="*/ 7497880 w 7497880"/>
              <a:gd name="connsiteY14" fmla="*/ 5687344 h 5687344"/>
              <a:gd name="connsiteX15" fmla="*/ 0 w 7497880"/>
              <a:gd name="connsiteY15" fmla="*/ 5687344 h 568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97880" h="5687344">
                <a:moveTo>
                  <a:pt x="3803282" y="0"/>
                </a:moveTo>
                <a:lnTo>
                  <a:pt x="7497880" y="0"/>
                </a:lnTo>
                <a:lnTo>
                  <a:pt x="7497880" y="4581885"/>
                </a:lnTo>
                <a:lnTo>
                  <a:pt x="3803282" y="4581885"/>
                </a:lnTo>
                <a:close/>
                <a:moveTo>
                  <a:pt x="0" y="0"/>
                </a:moveTo>
                <a:lnTo>
                  <a:pt x="3699373" y="0"/>
                </a:lnTo>
                <a:lnTo>
                  <a:pt x="3699373" y="4581885"/>
                </a:lnTo>
                <a:lnTo>
                  <a:pt x="2" y="4581885"/>
                </a:lnTo>
                <a:lnTo>
                  <a:pt x="2" y="4679200"/>
                </a:lnTo>
                <a:lnTo>
                  <a:pt x="3699373" y="4679200"/>
                </a:lnTo>
                <a:lnTo>
                  <a:pt x="3699373" y="5679350"/>
                </a:lnTo>
                <a:lnTo>
                  <a:pt x="3803282" y="5679350"/>
                </a:lnTo>
                <a:lnTo>
                  <a:pt x="3803282" y="4679200"/>
                </a:lnTo>
                <a:lnTo>
                  <a:pt x="7497880" y="4679200"/>
                </a:lnTo>
                <a:lnTo>
                  <a:pt x="7497880" y="5687344"/>
                </a:lnTo>
                <a:lnTo>
                  <a:pt x="0" y="5687344"/>
                </a:lnTo>
                <a:close/>
              </a:path>
            </a:pathLst>
          </a:custGeom>
          <a:solidFill>
            <a:schemeClr val="accent2"/>
          </a:solidFill>
        </p:spPr>
        <p:txBody>
          <a:bodyPr wrap="square" anchor="t">
            <a:noAutofit/>
          </a:bodyPr>
          <a:lstStyle>
            <a:lvl1pPr marL="0" indent="0" algn="ctr">
              <a:buNone/>
              <a:defRPr/>
            </a:lvl1pPr>
          </a:lstStyle>
          <a:p>
            <a:r>
              <a:rPr lang="en-US" noProof="0" dirty="0"/>
              <a:t>Click to add picture</a:t>
            </a:r>
          </a:p>
        </p:txBody>
      </p:sp>
      <p:sp>
        <p:nvSpPr>
          <p:cNvPr id="6" name="Date Placeholder 5">
            <a:extLst>
              <a:ext uri="{FF2B5EF4-FFF2-40B4-BE49-F238E27FC236}">
                <a16:creationId xmlns:a16="http://schemas.microsoft.com/office/drawing/2014/main" id="{90DD7D93-4C4D-E385-9F8C-40536F0BDEA2}"/>
              </a:ext>
            </a:extLst>
          </p:cNvPr>
          <p:cNvSpPr>
            <a:spLocks noGrp="1"/>
          </p:cNvSpPr>
          <p:nvPr>
            <p:ph type="dt" sz="half" idx="14"/>
          </p:nvPr>
        </p:nvSpPr>
        <p:spPr/>
        <p:txBody>
          <a:bodyPr/>
          <a:lstStyle/>
          <a:p>
            <a:r>
              <a:rPr lang="en-US" noProof="0"/>
              <a:t>20XX</a:t>
            </a:r>
            <a:endParaRPr lang="en-US" noProof="0" dirty="0"/>
          </a:p>
        </p:txBody>
      </p:sp>
      <p:sp>
        <p:nvSpPr>
          <p:cNvPr id="7" name="Footer Placeholder 6">
            <a:extLst>
              <a:ext uri="{FF2B5EF4-FFF2-40B4-BE49-F238E27FC236}">
                <a16:creationId xmlns:a16="http://schemas.microsoft.com/office/drawing/2014/main" id="{BC99FA72-244D-9DC3-C9B7-E7DAD50A01F7}"/>
              </a:ext>
            </a:extLst>
          </p:cNvPr>
          <p:cNvSpPr>
            <a:spLocks noGrp="1"/>
          </p:cNvSpPr>
          <p:nvPr>
            <p:ph type="ftr" sz="quarter" idx="15"/>
          </p:nvPr>
        </p:nvSpPr>
        <p:spPr/>
        <p:txBody>
          <a:bodyPr/>
          <a:lstStyle/>
          <a:p>
            <a:endParaRPr lang="en-US" noProof="0" dirty="0"/>
          </a:p>
        </p:txBody>
      </p:sp>
      <p:sp>
        <p:nvSpPr>
          <p:cNvPr id="8" name="Slide Number Placeholder 7">
            <a:extLst>
              <a:ext uri="{FF2B5EF4-FFF2-40B4-BE49-F238E27FC236}">
                <a16:creationId xmlns:a16="http://schemas.microsoft.com/office/drawing/2014/main" id="{725A4F6F-66FD-CDA5-7F8F-F5FD6382CFCF}"/>
              </a:ext>
            </a:extLst>
          </p:cNvPr>
          <p:cNvSpPr>
            <a:spLocks noGrp="1"/>
          </p:cNvSpPr>
          <p:nvPr>
            <p:ph type="sldNum" sz="quarter" idx="16"/>
          </p:nvPr>
        </p:nvSpPr>
        <p:spPr>
          <a:xfrm>
            <a:off x="10677340" y="6423914"/>
            <a:ext cx="1052510" cy="365125"/>
          </a:xfrm>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3289231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14896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861492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491554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20XX</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297532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3201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98907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458643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nvGrpSpPr>
          <p:cNvPr id="7" name="Group 6">
            <a:extLst>
              <a:ext uri="{FF2B5EF4-FFF2-40B4-BE49-F238E27FC236}">
                <a16:creationId xmlns:a16="http://schemas.microsoft.com/office/drawing/2014/main" id="{E457D222-120F-E222-DE7E-B44B0BC1863F}"/>
              </a:ext>
            </a:extLst>
          </p:cNvPr>
          <p:cNvGrpSpPr/>
          <p:nvPr userDrawn="1"/>
        </p:nvGrpSpPr>
        <p:grpSpPr>
          <a:xfrm>
            <a:off x="428696" y="482137"/>
            <a:ext cx="11301155" cy="81191"/>
            <a:chOff x="428696" y="482137"/>
            <a:chExt cx="11301155" cy="81191"/>
          </a:xfrm>
        </p:grpSpPr>
        <p:sp>
          <p:nvSpPr>
            <p:cNvPr id="8" name="Rectangle 7">
              <a:extLst>
                <a:ext uri="{FF2B5EF4-FFF2-40B4-BE49-F238E27FC236}">
                  <a16:creationId xmlns:a16="http://schemas.microsoft.com/office/drawing/2014/main" id="{09DF259B-1168-B954-21F8-A08A3C462F3C}"/>
                </a:ext>
              </a:extLst>
            </p:cNvPr>
            <p:cNvSpPr/>
            <p:nvPr/>
          </p:nvSpPr>
          <p:spPr>
            <a:xfrm flipV="1">
              <a:off x="428696" y="482137"/>
              <a:ext cx="3703321" cy="81191"/>
            </a:xfrm>
            <a:prstGeom prst="rect">
              <a:avLst/>
            </a:prstGeom>
            <a:solidFill>
              <a:schemeClr val="accent3"/>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B5A595C-AA3A-9D82-01BB-7810CE5F7A5E}"/>
                </a:ext>
              </a:extLst>
            </p:cNvPr>
            <p:cNvSpPr/>
            <p:nvPr/>
          </p:nvSpPr>
          <p:spPr>
            <a:xfrm flipV="1">
              <a:off x="4235926" y="482137"/>
              <a:ext cx="3703321" cy="81191"/>
            </a:xfrm>
            <a:prstGeom prst="rect">
              <a:avLst/>
            </a:prstGeom>
            <a:solidFill>
              <a:schemeClr val="accent1"/>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178CB63-8F78-566B-8120-9DC73FB7B23B}"/>
                </a:ext>
              </a:extLst>
            </p:cNvPr>
            <p:cNvSpPr/>
            <p:nvPr/>
          </p:nvSpPr>
          <p:spPr>
            <a:xfrm flipV="1">
              <a:off x="8026530" y="482137"/>
              <a:ext cx="3703321" cy="81191"/>
            </a:xfrm>
            <a:prstGeom prst="rect">
              <a:avLst/>
            </a:prstGeom>
            <a:solidFill>
              <a:schemeClr val="accent4"/>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0910551"/>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7" r:id="rId18"/>
    <p:sldLayoutId id="2147483818" r:id="rId19"/>
    <p:sldLayoutId id="2147483819" r:id="rId20"/>
    <p:sldLayoutId id="2147483820" r:id="rId21"/>
    <p:sldLayoutId id="2147483821" r:id="rId22"/>
    <p:sldLayoutId id="2147483822" r:id="rId23"/>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13.jp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9.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0.jp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79F0267-9D1C-BDA9-A152-B01CD379FC92}"/>
              </a:ext>
            </a:extLst>
          </p:cNvPr>
          <p:cNvSpPr>
            <a:spLocks noGrp="1"/>
          </p:cNvSpPr>
          <p:nvPr>
            <p:ph type="ctrTitle"/>
          </p:nvPr>
        </p:nvSpPr>
        <p:spPr/>
        <p:txBody>
          <a:bodyPr/>
          <a:lstStyle/>
          <a:p>
            <a:pPr algn="ctr"/>
            <a:r>
              <a:rPr lang="en-US" b="1" dirty="0"/>
              <a:t>Predicting Health Insurance Charges: Identifying the Key Drivers of Insurance Costs</a:t>
            </a:r>
          </a:p>
        </p:txBody>
      </p:sp>
      <p:pic>
        <p:nvPicPr>
          <p:cNvPr id="10" name="Picture Placeholder 9" descr="A stethoscope on a clipboard">
            <a:extLst>
              <a:ext uri="{FF2B5EF4-FFF2-40B4-BE49-F238E27FC236}">
                <a16:creationId xmlns:a16="http://schemas.microsoft.com/office/drawing/2014/main" id="{CC4B82FA-2EA0-5319-6B9C-8D78349FCB09}"/>
              </a:ext>
            </a:extLst>
          </p:cNvPr>
          <p:cNvPicPr>
            <a:picLocks noGrp="1" noChangeAspect="1"/>
          </p:cNvPicPr>
          <p:nvPr>
            <p:ph type="pic" sz="quarter" idx="13"/>
          </p:nvPr>
        </p:nvPicPr>
        <p:blipFill rotWithShape="1">
          <a:blip r:embed="rId5"/>
          <a:srcRect t="28164" b="28164"/>
          <a:stretch/>
        </p:blipFill>
        <p:spPr/>
      </p:pic>
      <p:pic>
        <p:nvPicPr>
          <p:cNvPr id="4" name="Audio 3">
            <a:hlinkClick r:id="" action="ppaction://media"/>
            <a:extLst>
              <a:ext uri="{FF2B5EF4-FFF2-40B4-BE49-F238E27FC236}">
                <a16:creationId xmlns:a16="http://schemas.microsoft.com/office/drawing/2014/main" id="{8FDD55C8-3F61-0E96-92AD-B34248BBA19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39759085"/>
      </p:ext>
    </p:extLst>
  </p:cSld>
  <p:clrMapOvr>
    <a:masterClrMapping/>
  </p:clrMapOvr>
  <mc:AlternateContent xmlns:mc="http://schemas.openxmlformats.org/markup-compatibility/2006">
    <mc:Choice xmlns:p14="http://schemas.microsoft.com/office/powerpoint/2010/main" Requires="p14">
      <p:transition spd="slow" p14:dur="2000" advTm="10578"/>
    </mc:Choice>
    <mc:Fallback>
      <p:transition spd="slow" advTm="105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Rectangle 36">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Rectangle 38">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1" name="Rectangle 40">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43" name="Rectangle 42">
            <a:extLst>
              <a:ext uri="{FF2B5EF4-FFF2-40B4-BE49-F238E27FC236}">
                <a16:creationId xmlns:a16="http://schemas.microsoft.com/office/drawing/2014/main" id="{9DD60C94-0C9C-47B7-BE88-045235ACCC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itle 29">
            <a:extLst>
              <a:ext uri="{FF2B5EF4-FFF2-40B4-BE49-F238E27FC236}">
                <a16:creationId xmlns:a16="http://schemas.microsoft.com/office/drawing/2014/main" id="{6A93E959-E68D-08C8-9C1E-5A318B3EF272}"/>
              </a:ext>
            </a:extLst>
          </p:cNvPr>
          <p:cNvSpPr>
            <a:spLocks noGrp="1"/>
          </p:cNvSpPr>
          <p:nvPr>
            <p:ph type="title"/>
          </p:nvPr>
        </p:nvSpPr>
        <p:spPr>
          <a:xfrm>
            <a:off x="446533" y="1552397"/>
            <a:ext cx="7231784" cy="3654081"/>
          </a:xfrm>
        </p:spPr>
        <p:txBody>
          <a:bodyPr vert="horz" lIns="91440" tIns="45720" rIns="91440" bIns="45720" rtlCol="0" anchor="ctr">
            <a:normAutofit/>
          </a:bodyPr>
          <a:lstStyle/>
          <a:p>
            <a:r>
              <a:rPr lang="en-US" sz="5400" b="0" kern="1200" cap="all">
                <a:solidFill>
                  <a:schemeClr val="tx2"/>
                </a:solidFill>
                <a:latin typeface="+mj-lt"/>
                <a:ea typeface="+mj-ea"/>
                <a:cs typeface="+mj-cs"/>
              </a:rPr>
              <a:t>results</a:t>
            </a:r>
          </a:p>
        </p:txBody>
      </p:sp>
      <p:sp>
        <p:nvSpPr>
          <p:cNvPr id="45" name="Rectangle 44">
            <a:extLst>
              <a:ext uri="{FF2B5EF4-FFF2-40B4-BE49-F238E27FC236}">
                <a16:creationId xmlns:a16="http://schemas.microsoft.com/office/drawing/2014/main" id="{BFCF7016-AC99-433F-B943-24C3736E06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200"/>
            <a:ext cx="7579574" cy="64361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Rectangle 46">
            <a:extLst>
              <a:ext uri="{FF2B5EF4-FFF2-40B4-BE49-F238E27FC236}">
                <a16:creationId xmlns:a16="http://schemas.microsoft.com/office/drawing/2014/main" id="{A03737D1-A930-4E3E-9160-3CD4AEC72A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1" y="453642"/>
            <a:ext cx="3615596" cy="645113"/>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9" name="Rectangle 48">
            <a:extLst>
              <a:ext uri="{FF2B5EF4-FFF2-40B4-BE49-F238E27FC236}">
                <a16:creationId xmlns:a16="http://schemas.microsoft.com/office/drawing/2014/main" id="{F71CFF33-010E-4E26-A285-83B1829823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5707627"/>
            <a:ext cx="11293913" cy="64922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8" name="Audio 7">
            <a:hlinkClick r:id="" action="ppaction://media"/>
            <a:extLst>
              <a:ext uri="{FF2B5EF4-FFF2-40B4-BE49-F238E27FC236}">
                <a16:creationId xmlns:a16="http://schemas.microsoft.com/office/drawing/2014/main" id="{EDF1D879-02AD-B417-89B1-081D27789CC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59977132"/>
      </p:ext>
    </p:extLst>
  </p:cSld>
  <p:clrMapOvr>
    <a:masterClrMapping/>
  </p:clrMapOvr>
  <mc:AlternateContent xmlns:mc="http://schemas.openxmlformats.org/markup-compatibility/2006">
    <mc:Choice xmlns:p14="http://schemas.microsoft.com/office/powerpoint/2010/main" Requires="p14">
      <p:transition spd="slow" p14:dur="2000" advTm="41325"/>
    </mc:Choice>
    <mc:Fallback>
      <p:transition spd="slow" advTm="41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14">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7" name="Rectangle 16">
            <a:extLst>
              <a:ext uri="{FF2B5EF4-FFF2-40B4-BE49-F238E27FC236}">
                <a16:creationId xmlns:a16="http://schemas.microsoft.com/office/drawing/2014/main" id="{A52FF1B8-145F-47AA-9F6F-7DA3201AA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1332C6-AEE4-A451-A3C8-7C2C8E2A5725}"/>
              </a:ext>
            </a:extLst>
          </p:cNvPr>
          <p:cNvSpPr>
            <a:spLocks noGrp="1"/>
          </p:cNvSpPr>
          <p:nvPr>
            <p:ph type="title"/>
          </p:nvPr>
        </p:nvSpPr>
        <p:spPr>
          <a:xfrm>
            <a:off x="4579243" y="1419225"/>
            <a:ext cx="6798608" cy="2346136"/>
          </a:xfrm>
        </p:spPr>
        <p:txBody>
          <a:bodyPr vert="horz" lIns="91440" tIns="45720" rIns="91440" bIns="45720" rtlCol="0" anchor="b">
            <a:normAutofit/>
          </a:bodyPr>
          <a:lstStyle/>
          <a:p>
            <a:r>
              <a:rPr lang="en-US" sz="4400"/>
              <a:t>Ethical considerations</a:t>
            </a:r>
          </a:p>
        </p:txBody>
      </p:sp>
      <p:sp>
        <p:nvSpPr>
          <p:cNvPr id="19" name="Rectangle 18">
            <a:extLst>
              <a:ext uri="{FF2B5EF4-FFF2-40B4-BE49-F238E27FC236}">
                <a16:creationId xmlns:a16="http://schemas.microsoft.com/office/drawing/2014/main" id="{6DFE8A8C-8C1F-40A1-8A45-9D05B0DD8E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Rectangle 20">
            <a:extLst>
              <a:ext uri="{FF2B5EF4-FFF2-40B4-BE49-F238E27FC236}">
                <a16:creationId xmlns:a16="http://schemas.microsoft.com/office/drawing/2014/main" id="{EE1EF8C3-8F8A-447D-A5FF-C124268254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2">
            <a:extLst>
              <a:ext uri="{FF2B5EF4-FFF2-40B4-BE49-F238E27FC236}">
                <a16:creationId xmlns:a16="http://schemas.microsoft.com/office/drawing/2014/main" id="{1B511BAF-6DC3-420A-8603-96945C66A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5" name="Graphic 4" descr="Family">
            <a:extLst>
              <a:ext uri="{FF2B5EF4-FFF2-40B4-BE49-F238E27FC236}">
                <a16:creationId xmlns:a16="http://schemas.microsoft.com/office/drawing/2014/main" id="{00F29A96-F947-8BD8-7E56-F32C2D0DF0C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74700" y="2049354"/>
            <a:ext cx="3053422" cy="3053422"/>
          </a:xfrm>
          <a:prstGeom prst="rect">
            <a:avLst/>
          </a:prstGeom>
        </p:spPr>
      </p:pic>
      <p:pic>
        <p:nvPicPr>
          <p:cNvPr id="22" name="Audio 21">
            <a:hlinkClick r:id="" action="ppaction://media"/>
            <a:extLst>
              <a:ext uri="{FF2B5EF4-FFF2-40B4-BE49-F238E27FC236}">
                <a16:creationId xmlns:a16="http://schemas.microsoft.com/office/drawing/2014/main" id="{6282C4FE-3691-8C43-31D3-E4E9435AC2E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0479512"/>
      </p:ext>
    </p:extLst>
  </p:cSld>
  <p:clrMapOvr>
    <a:masterClrMapping/>
  </p:clrMapOvr>
  <mc:AlternateContent xmlns:mc="http://schemas.openxmlformats.org/markup-compatibility/2006">
    <mc:Choice xmlns:p14="http://schemas.microsoft.com/office/powerpoint/2010/main" Requires="p14">
      <p:transition spd="slow" p14:dur="2000" advTm="23978"/>
    </mc:Choice>
    <mc:Fallback>
      <p:transition spd="slow" advTm="23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88000">
              <a:schemeClr val="bg1">
                <a:shade val="94000"/>
                <a:satMod val="110000"/>
                <a:lumMod val="88000"/>
              </a:schemeClr>
            </a:gs>
          </a:gsLst>
          <a:lin ang="5400000" scaled="0"/>
        </a:gra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6">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Rectangle 28">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30">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33" name="Rectangle 32">
            <a:extLst>
              <a:ext uri="{FF2B5EF4-FFF2-40B4-BE49-F238E27FC236}">
                <a16:creationId xmlns:a16="http://schemas.microsoft.com/office/drawing/2014/main" id="{328C565D-A991-4381-AC37-76A58A4A1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9">
            <a:extLst>
              <a:ext uri="{FF2B5EF4-FFF2-40B4-BE49-F238E27FC236}">
                <a16:creationId xmlns:a16="http://schemas.microsoft.com/office/drawing/2014/main" id="{2D7F0B11-5AF3-1D12-4201-C1E09DF7D70D}"/>
              </a:ext>
            </a:extLst>
          </p:cNvPr>
          <p:cNvSpPr>
            <a:spLocks noGrp="1"/>
          </p:cNvSpPr>
          <p:nvPr>
            <p:ph type="title"/>
          </p:nvPr>
        </p:nvSpPr>
        <p:spPr>
          <a:xfrm>
            <a:off x="4449960" y="1507414"/>
            <a:ext cx="7295507" cy="3703320"/>
          </a:xfrm>
        </p:spPr>
        <p:txBody>
          <a:bodyPr vert="horz" lIns="91440" tIns="45720" rIns="91440" bIns="45720" rtlCol="0" anchor="ctr">
            <a:normAutofit/>
          </a:bodyPr>
          <a:lstStyle/>
          <a:p>
            <a:r>
              <a:rPr lang="en-US" sz="4800" b="0" kern="1200" cap="all">
                <a:solidFill>
                  <a:schemeClr val="tx1">
                    <a:lumMod val="75000"/>
                    <a:lumOff val="25000"/>
                  </a:schemeClr>
                </a:solidFill>
                <a:latin typeface="+mj-lt"/>
                <a:ea typeface="+mj-ea"/>
                <a:cs typeface="+mj-cs"/>
              </a:rPr>
              <a:t>Applications and next steps</a:t>
            </a:r>
          </a:p>
        </p:txBody>
      </p:sp>
      <p:sp>
        <p:nvSpPr>
          <p:cNvPr id="35" name="Rectangle 34">
            <a:extLst>
              <a:ext uri="{FF2B5EF4-FFF2-40B4-BE49-F238E27FC236}">
                <a16:creationId xmlns:a16="http://schemas.microsoft.com/office/drawing/2014/main" id="{B7180431-F4DE-415D-BCBB-9316423C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3642"/>
            <a:ext cx="11298933" cy="512708"/>
          </a:xfrm>
          <a:prstGeom prst="rect">
            <a:avLst/>
          </a:prstGeom>
          <a:solidFill>
            <a:srgbClr val="969FA7">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Rectangle 36">
            <a:extLst>
              <a:ext uri="{FF2B5EF4-FFF2-40B4-BE49-F238E27FC236}">
                <a16:creationId xmlns:a16="http://schemas.microsoft.com/office/drawing/2014/main" id="{EEABD997-5EF9-4E9B-AFBB-F6DFAAF3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2209064" y="3329711"/>
            <a:ext cx="3703320" cy="5872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Rectangle 38">
            <a:extLst>
              <a:ext uri="{FF2B5EF4-FFF2-40B4-BE49-F238E27FC236}">
                <a16:creationId xmlns:a16="http://schemas.microsoft.com/office/drawing/2014/main" id="{E9AB5EE6-A047-4B18-B998-D46DF3CC36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878019"/>
            <a:ext cx="11298933" cy="512708"/>
          </a:xfrm>
          <a:prstGeom prst="rect">
            <a:avLst/>
          </a:prstGeom>
          <a:solidFill>
            <a:srgbClr val="969FA7">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7" name="Audio 6">
            <a:hlinkClick r:id="" action="ppaction://media"/>
            <a:extLst>
              <a:ext uri="{FF2B5EF4-FFF2-40B4-BE49-F238E27FC236}">
                <a16:creationId xmlns:a16="http://schemas.microsoft.com/office/drawing/2014/main" id="{060998DD-6A44-F1F7-F634-1D021ED4493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04630649"/>
      </p:ext>
    </p:extLst>
  </p:cSld>
  <p:clrMapOvr>
    <a:masterClrMapping/>
  </p:clrMapOvr>
  <mc:AlternateContent xmlns:mc="http://schemas.openxmlformats.org/markup-compatibility/2006">
    <mc:Choice xmlns:p14="http://schemas.microsoft.com/office/powerpoint/2010/main" Requires="p14">
      <p:transition spd="slow" p14:dur="2000" advTm="22548"/>
    </mc:Choice>
    <mc:Fallback>
      <p:transition spd="slow" advTm="225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B045D6AF-532B-394C-0C6F-38B6628CE9DF}"/>
              </a:ext>
            </a:extLst>
          </p:cNvPr>
          <p:cNvSpPr>
            <a:spLocks noGrp="1"/>
          </p:cNvSpPr>
          <p:nvPr>
            <p:ph type="title"/>
          </p:nvPr>
        </p:nvSpPr>
        <p:spPr/>
        <p:txBody>
          <a:bodyPr/>
          <a:lstStyle/>
          <a:p>
            <a:r>
              <a:rPr lang="en-US" dirty="0"/>
              <a:t>conclusion</a:t>
            </a:r>
          </a:p>
        </p:txBody>
      </p:sp>
      <p:pic>
        <p:nvPicPr>
          <p:cNvPr id="23" name="Picture Placeholder 22" descr="A group of people giving each other a high five">
            <a:extLst>
              <a:ext uri="{FF2B5EF4-FFF2-40B4-BE49-F238E27FC236}">
                <a16:creationId xmlns:a16="http://schemas.microsoft.com/office/drawing/2014/main" id="{D92A2E6E-E7AB-92FB-0E6F-133483021C22}"/>
              </a:ext>
            </a:extLst>
          </p:cNvPr>
          <p:cNvPicPr>
            <a:picLocks noGrp="1" noChangeAspect="1"/>
          </p:cNvPicPr>
          <p:nvPr>
            <p:ph type="pic" sz="quarter" idx="13"/>
          </p:nvPr>
        </p:nvPicPr>
        <p:blipFill rotWithShape="1">
          <a:blip r:embed="rId5"/>
          <a:srcRect l="6095" r="6095"/>
          <a:stretch/>
        </p:blipFill>
        <p:spPr/>
      </p:pic>
      <p:pic>
        <p:nvPicPr>
          <p:cNvPr id="12" name="Audio 11">
            <a:hlinkClick r:id="" action="ppaction://media"/>
            <a:extLst>
              <a:ext uri="{FF2B5EF4-FFF2-40B4-BE49-F238E27FC236}">
                <a16:creationId xmlns:a16="http://schemas.microsoft.com/office/drawing/2014/main" id="{7BB3D734-5544-167D-8B15-A38815C54B1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70959368"/>
      </p:ext>
    </p:extLst>
  </p:cSld>
  <p:clrMapOvr>
    <a:masterClrMapping/>
  </p:clrMapOvr>
  <mc:AlternateContent xmlns:mc="http://schemas.openxmlformats.org/markup-compatibility/2006">
    <mc:Choice xmlns:p14="http://schemas.microsoft.com/office/powerpoint/2010/main" Requires="p14">
      <p:transition spd="slow" p14:dur="2000" advTm="168527"/>
    </mc:Choice>
    <mc:Fallback>
      <p:transition spd="slow" advTm="1685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23E1E4-7CB2-923B-9D41-672CB85E05DA}"/>
              </a:ext>
            </a:extLst>
          </p:cNvPr>
          <p:cNvSpPr>
            <a:spLocks noGrp="1"/>
          </p:cNvSpPr>
          <p:nvPr>
            <p:ph type="title"/>
          </p:nvPr>
        </p:nvSpPr>
        <p:spPr/>
        <p:txBody>
          <a:bodyPr/>
          <a:lstStyle/>
          <a:p>
            <a:r>
              <a:rPr lang="en-US" dirty="0"/>
              <a:t>introduction	</a:t>
            </a:r>
          </a:p>
        </p:txBody>
      </p:sp>
      <p:pic>
        <p:nvPicPr>
          <p:cNvPr id="34" name="Picture Placeholder 21" descr="A close-up of a stethoscope">
            <a:extLst>
              <a:ext uri="{FF2B5EF4-FFF2-40B4-BE49-F238E27FC236}">
                <a16:creationId xmlns:a16="http://schemas.microsoft.com/office/drawing/2014/main" id="{63F55FD3-B051-BD22-347E-065B72C87E1C}"/>
              </a:ext>
            </a:extLst>
          </p:cNvPr>
          <p:cNvPicPr>
            <a:picLocks noGrp="1" noChangeAspect="1"/>
          </p:cNvPicPr>
          <p:nvPr>
            <p:ph type="pic" sz="quarter" idx="13"/>
          </p:nvPr>
        </p:nvPicPr>
        <p:blipFill>
          <a:blip r:embed="rId5"/>
          <a:srcRect l="148" r="148"/>
          <a:stretch/>
        </p:blipFill>
        <p:spPr/>
      </p:pic>
      <p:pic>
        <p:nvPicPr>
          <p:cNvPr id="7" name="Audio 6">
            <a:hlinkClick r:id="" action="ppaction://media"/>
            <a:extLst>
              <a:ext uri="{FF2B5EF4-FFF2-40B4-BE49-F238E27FC236}">
                <a16:creationId xmlns:a16="http://schemas.microsoft.com/office/drawing/2014/main" id="{422B7EC9-BAF5-1B3B-8DA4-F262A289B44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01125929"/>
      </p:ext>
    </p:extLst>
  </p:cSld>
  <p:clrMapOvr>
    <a:masterClrMapping/>
  </p:clrMapOvr>
  <mc:AlternateContent xmlns:mc="http://schemas.openxmlformats.org/markup-compatibility/2006">
    <mc:Choice xmlns:p14="http://schemas.microsoft.com/office/powerpoint/2010/main" Requires="p14">
      <p:transition spd="slow" p14:dur="2000" advTm="19360"/>
    </mc:Choice>
    <mc:Fallback>
      <p:transition spd="slow" advTm="19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B68E91FE-1E96-9012-B0A7-9E9605A1D060}"/>
              </a:ext>
            </a:extLst>
          </p:cNvPr>
          <p:cNvSpPr>
            <a:spLocks noGrp="1"/>
          </p:cNvSpPr>
          <p:nvPr>
            <p:ph type="ctrTitle"/>
          </p:nvPr>
        </p:nvSpPr>
        <p:spPr/>
        <p:txBody>
          <a:bodyPr>
            <a:normAutofit/>
          </a:bodyPr>
          <a:lstStyle/>
          <a:p>
            <a:r>
              <a:rPr lang="en-US" dirty="0"/>
              <a:t>Business problem and motivation</a:t>
            </a:r>
          </a:p>
        </p:txBody>
      </p:sp>
      <p:pic>
        <p:nvPicPr>
          <p:cNvPr id="19" name="Picture Placeholder 18" descr="A close-up of a person wearing scrubs">
            <a:extLst>
              <a:ext uri="{FF2B5EF4-FFF2-40B4-BE49-F238E27FC236}">
                <a16:creationId xmlns:a16="http://schemas.microsoft.com/office/drawing/2014/main" id="{B92D438B-6D57-86B9-0B77-0CC42EC18FF0}"/>
              </a:ext>
            </a:extLst>
          </p:cNvPr>
          <p:cNvPicPr>
            <a:picLocks noGrp="1" noChangeAspect="1"/>
          </p:cNvPicPr>
          <p:nvPr>
            <p:ph type="pic" sz="quarter" idx="13"/>
          </p:nvPr>
        </p:nvPicPr>
        <p:blipFill>
          <a:blip r:embed="rId5"/>
          <a:srcRect t="163" b="163"/>
          <a:stretch/>
        </p:blipFill>
        <p:spPr/>
      </p:pic>
      <p:pic>
        <p:nvPicPr>
          <p:cNvPr id="4" name="Audio 3">
            <a:hlinkClick r:id="" action="ppaction://media"/>
            <a:extLst>
              <a:ext uri="{FF2B5EF4-FFF2-40B4-BE49-F238E27FC236}">
                <a16:creationId xmlns:a16="http://schemas.microsoft.com/office/drawing/2014/main" id="{D1AACBFE-8AA3-2E01-1224-DF75EA6E1EC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21841647"/>
      </p:ext>
    </p:extLst>
  </p:cSld>
  <p:clrMapOvr>
    <a:masterClrMapping/>
  </p:clrMapOvr>
  <mc:AlternateContent xmlns:mc="http://schemas.openxmlformats.org/markup-compatibility/2006">
    <mc:Choice xmlns:p14="http://schemas.microsoft.com/office/powerpoint/2010/main" Requires="p14">
      <p:transition spd="slow" p14:dur="2000" advTm="28086"/>
    </mc:Choice>
    <mc:Fallback>
      <p:transition spd="slow" advTm="28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66CF7-69F4-F432-4747-28EF15528DB9}"/>
              </a:ext>
            </a:extLst>
          </p:cNvPr>
          <p:cNvSpPr>
            <a:spLocks noGrp="1"/>
          </p:cNvSpPr>
          <p:nvPr>
            <p:ph type="ctrTitle"/>
          </p:nvPr>
        </p:nvSpPr>
        <p:spPr/>
        <p:txBody>
          <a:bodyPr/>
          <a:lstStyle/>
          <a:p>
            <a:r>
              <a:rPr lang="en-US" dirty="0"/>
              <a:t>Data set</a:t>
            </a:r>
          </a:p>
        </p:txBody>
      </p:sp>
      <p:pic>
        <p:nvPicPr>
          <p:cNvPr id="21" name="Picture Placeholder 20" descr="A person in a white coat with a stethoscope around her neck">
            <a:extLst>
              <a:ext uri="{FF2B5EF4-FFF2-40B4-BE49-F238E27FC236}">
                <a16:creationId xmlns:a16="http://schemas.microsoft.com/office/drawing/2014/main" id="{244AC564-6A07-A90A-B027-67CD2423BBD3}"/>
              </a:ext>
            </a:extLst>
          </p:cNvPr>
          <p:cNvPicPr>
            <a:picLocks noGrp="1" noChangeAspect="1"/>
          </p:cNvPicPr>
          <p:nvPr>
            <p:ph type="pic" sz="quarter" idx="13"/>
          </p:nvPr>
        </p:nvPicPr>
        <p:blipFill>
          <a:blip r:embed="rId5"/>
          <a:srcRect t="354" b="354"/>
          <a:stretch/>
        </p:blipFill>
        <p:spPr/>
      </p:pic>
      <p:pic>
        <p:nvPicPr>
          <p:cNvPr id="12" name="Audio 11">
            <a:hlinkClick r:id="" action="ppaction://media"/>
            <a:extLst>
              <a:ext uri="{FF2B5EF4-FFF2-40B4-BE49-F238E27FC236}">
                <a16:creationId xmlns:a16="http://schemas.microsoft.com/office/drawing/2014/main" id="{16D3EBD9-5B36-B891-7E25-71C773C57FB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05306264"/>
      </p:ext>
    </p:extLst>
  </p:cSld>
  <p:clrMapOvr>
    <a:masterClrMapping/>
  </p:clrMapOvr>
  <mc:AlternateContent xmlns:mc="http://schemas.openxmlformats.org/markup-compatibility/2006">
    <mc:Choice xmlns:p14="http://schemas.microsoft.com/office/powerpoint/2010/main" Requires="p14">
      <p:transition spd="slow" p14:dur="2000" advTm="30068"/>
    </mc:Choice>
    <mc:Fallback>
      <p:transition spd="slow" advTm="300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2F8F80BB-E8B6-43B3-9462-B4D497D280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4" name="Rectangle 23">
            <a:extLst>
              <a:ext uri="{FF2B5EF4-FFF2-40B4-BE49-F238E27FC236}">
                <a16:creationId xmlns:a16="http://schemas.microsoft.com/office/drawing/2014/main" id="{942C8AD6-8796-482B-ACC1-6D686B08E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201"/>
            <a:ext cx="1240822" cy="585973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1" name="Picture 10" descr="A graph of a number of blue bars&#10;&#10;AI-generated content may be incorrect.">
            <a:extLst>
              <a:ext uri="{FF2B5EF4-FFF2-40B4-BE49-F238E27FC236}">
                <a16:creationId xmlns:a16="http://schemas.microsoft.com/office/drawing/2014/main" id="{6DA06A11-4FE2-1101-DFF0-6724A4424740}"/>
              </a:ext>
            </a:extLst>
          </p:cNvPr>
          <p:cNvPicPr>
            <a:picLocks noChangeAspect="1"/>
          </p:cNvPicPr>
          <p:nvPr/>
        </p:nvPicPr>
        <p:blipFill>
          <a:blip r:embed="rId5"/>
          <a:stretch>
            <a:fillRect/>
          </a:stretch>
        </p:blipFill>
        <p:spPr>
          <a:xfrm>
            <a:off x="2839792" y="1097392"/>
            <a:ext cx="7850299" cy="4572800"/>
          </a:xfrm>
          <a:prstGeom prst="rect">
            <a:avLst/>
          </a:prstGeom>
        </p:spPr>
      </p:pic>
      <p:sp>
        <p:nvSpPr>
          <p:cNvPr id="26" name="Rectangle 25">
            <a:extLst>
              <a:ext uri="{FF2B5EF4-FFF2-40B4-BE49-F238E27FC236}">
                <a16:creationId xmlns:a16="http://schemas.microsoft.com/office/drawing/2014/main" id="{B6B3BF72-6DFA-42DA-A667-9E3A1BCFF7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75059" y="457202"/>
            <a:ext cx="9970407" cy="5856457"/>
          </a:xfrm>
          <a:prstGeom prst="rect">
            <a:avLst/>
          </a:prstGeom>
          <a:no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Audio 13">
            <a:hlinkClick r:id="" action="ppaction://media"/>
            <a:extLst>
              <a:ext uri="{FF2B5EF4-FFF2-40B4-BE49-F238E27FC236}">
                <a16:creationId xmlns:a16="http://schemas.microsoft.com/office/drawing/2014/main" id="{A1A0D9DE-C88D-522E-61E6-6265A7FA484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76905442"/>
      </p:ext>
    </p:extLst>
  </p:cSld>
  <p:clrMapOvr>
    <a:masterClrMapping/>
  </p:clrMapOvr>
  <mc:AlternateContent xmlns:mc="http://schemas.openxmlformats.org/markup-compatibility/2006">
    <mc:Choice xmlns:p14="http://schemas.microsoft.com/office/powerpoint/2010/main" Requires="p14">
      <p:transition spd="slow" p14:dur="2000" advTm="11089"/>
    </mc:Choice>
    <mc:Fallback>
      <p:transition spd="slow" advTm="11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2" name="Rectangle 11">
            <a:extLst>
              <a:ext uri="{FF2B5EF4-FFF2-40B4-BE49-F238E27FC236}">
                <a16:creationId xmlns:a16="http://schemas.microsoft.com/office/drawing/2014/main" id="{20C97E5C-C165-417B-BBDE-6701E226BE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5D0E1C6-221C-4835-B0D4-24184F6B6E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32729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98F2782-0AD1-4AB6-BBB8-3BA1BB416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aph of a chart&#10;&#10;AI-generated content may be incorrect.">
            <a:extLst>
              <a:ext uri="{FF2B5EF4-FFF2-40B4-BE49-F238E27FC236}">
                <a16:creationId xmlns:a16="http://schemas.microsoft.com/office/drawing/2014/main" id="{4E80BE5D-0561-1672-5571-2A7C7955474A}"/>
              </a:ext>
            </a:extLst>
          </p:cNvPr>
          <p:cNvPicPr>
            <a:picLocks noChangeAspect="1"/>
          </p:cNvPicPr>
          <p:nvPr/>
        </p:nvPicPr>
        <p:blipFill>
          <a:blip r:embed="rId5"/>
          <a:stretch>
            <a:fillRect/>
          </a:stretch>
        </p:blipFill>
        <p:spPr>
          <a:xfrm>
            <a:off x="3678780" y="1123527"/>
            <a:ext cx="4834434" cy="4604800"/>
          </a:xfrm>
          <a:prstGeom prst="rect">
            <a:avLst/>
          </a:prstGeom>
        </p:spPr>
      </p:pic>
      <p:pic>
        <p:nvPicPr>
          <p:cNvPr id="23" name="Audio 22">
            <a:hlinkClick r:id="" action="ppaction://media"/>
            <a:extLst>
              <a:ext uri="{FF2B5EF4-FFF2-40B4-BE49-F238E27FC236}">
                <a16:creationId xmlns:a16="http://schemas.microsoft.com/office/drawing/2014/main" id="{18329BAC-6BE8-8864-04B5-56FBFD39198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374022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9474"/>
    </mc:Choice>
    <mc:Fallback>
      <p:transition spd="slow" advTm="9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1259A422-0023-4292-8200-E080556F3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B4F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2413CA5-4739-4BC9-8BB3-B0A4928D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iagram of a number of numbers&#10;&#10;AI-generated content may be incorrect.">
            <a:extLst>
              <a:ext uri="{FF2B5EF4-FFF2-40B4-BE49-F238E27FC236}">
                <a16:creationId xmlns:a16="http://schemas.microsoft.com/office/drawing/2014/main" id="{5900F7F8-0501-C107-166F-917AC0436D6E}"/>
              </a:ext>
            </a:extLst>
          </p:cNvPr>
          <p:cNvPicPr>
            <a:picLocks noChangeAspect="1"/>
          </p:cNvPicPr>
          <p:nvPr/>
        </p:nvPicPr>
        <p:blipFill>
          <a:blip r:embed="rId5"/>
          <a:stretch>
            <a:fillRect/>
          </a:stretch>
        </p:blipFill>
        <p:spPr>
          <a:xfrm>
            <a:off x="2957371" y="643467"/>
            <a:ext cx="6277258" cy="5571066"/>
          </a:xfrm>
          <a:prstGeom prst="rect">
            <a:avLst/>
          </a:prstGeom>
        </p:spPr>
      </p:pic>
      <p:pic>
        <p:nvPicPr>
          <p:cNvPr id="8" name="Audio 7">
            <a:hlinkClick r:id="" action="ppaction://media"/>
            <a:extLst>
              <a:ext uri="{FF2B5EF4-FFF2-40B4-BE49-F238E27FC236}">
                <a16:creationId xmlns:a16="http://schemas.microsoft.com/office/drawing/2014/main" id="{33E423AC-FC3A-6A23-2DD4-42BD46FC609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35195399"/>
      </p:ext>
    </p:extLst>
  </p:cSld>
  <p:clrMapOvr>
    <a:masterClrMapping/>
  </p:clrMapOvr>
  <mc:AlternateContent xmlns:mc="http://schemas.openxmlformats.org/markup-compatibility/2006">
    <mc:Choice xmlns:p14="http://schemas.microsoft.com/office/powerpoint/2010/main" Requires="p14">
      <p:transition spd="slow" p14:dur="2000" advTm="12914"/>
    </mc:Choice>
    <mc:Fallback>
      <p:transition spd="slow" advTm="129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group of surgeons wearing surgical caps and masks">
            <a:extLst>
              <a:ext uri="{FF2B5EF4-FFF2-40B4-BE49-F238E27FC236}">
                <a16:creationId xmlns:a16="http://schemas.microsoft.com/office/drawing/2014/main" id="{6EFD6230-A50E-3A63-7B72-59A8449CAEE2}"/>
              </a:ext>
            </a:extLst>
          </p:cNvPr>
          <p:cNvPicPr>
            <a:picLocks noGrp="1" noChangeAspect="1"/>
          </p:cNvPicPr>
          <p:nvPr>
            <p:ph type="pic" sz="quarter" idx="19"/>
          </p:nvPr>
        </p:nvPicPr>
        <p:blipFill rotWithShape="1">
          <a:blip r:embed="rId5"/>
          <a:srcRect t="35757" b="35757"/>
          <a:stretch/>
        </p:blipFill>
        <p:spPr/>
      </p:pic>
      <p:sp>
        <p:nvSpPr>
          <p:cNvPr id="10" name="Content Placeholder 9">
            <a:extLst>
              <a:ext uri="{FF2B5EF4-FFF2-40B4-BE49-F238E27FC236}">
                <a16:creationId xmlns:a16="http://schemas.microsoft.com/office/drawing/2014/main" id="{C9475E86-FFB0-87BC-084C-C728916152B0}"/>
              </a:ext>
            </a:extLst>
          </p:cNvPr>
          <p:cNvSpPr>
            <a:spLocks noGrp="1"/>
          </p:cNvSpPr>
          <p:nvPr>
            <p:ph sz="quarter" idx="4"/>
          </p:nvPr>
        </p:nvSpPr>
        <p:spPr/>
        <p:txBody>
          <a:bodyPr>
            <a:normAutofit/>
          </a:bodyPr>
          <a:lstStyle/>
          <a:p>
            <a:pPr>
              <a:buFontTx/>
              <a:buChar char="-"/>
            </a:pPr>
            <a:r>
              <a:rPr lang="en-US" sz="2400" dirty="0"/>
              <a:t>Linear Regression</a:t>
            </a:r>
          </a:p>
          <a:p>
            <a:pPr>
              <a:buFontTx/>
              <a:buChar char="-"/>
            </a:pPr>
            <a:r>
              <a:rPr lang="en-US" sz="2400" dirty="0"/>
              <a:t>Random Forest</a:t>
            </a:r>
          </a:p>
          <a:p>
            <a:pPr>
              <a:buFontTx/>
              <a:buChar char="-"/>
            </a:pPr>
            <a:r>
              <a:rPr lang="en-US" sz="2400" dirty="0"/>
              <a:t>Gradient Boosting</a:t>
            </a:r>
          </a:p>
        </p:txBody>
      </p:sp>
      <p:sp>
        <p:nvSpPr>
          <p:cNvPr id="4" name="Title 3">
            <a:extLst>
              <a:ext uri="{FF2B5EF4-FFF2-40B4-BE49-F238E27FC236}">
                <a16:creationId xmlns:a16="http://schemas.microsoft.com/office/drawing/2014/main" id="{C7142773-AEA9-9D14-D55E-D026ECD2E6A7}"/>
              </a:ext>
            </a:extLst>
          </p:cNvPr>
          <p:cNvSpPr>
            <a:spLocks noGrp="1"/>
          </p:cNvSpPr>
          <p:nvPr>
            <p:ph type="title"/>
          </p:nvPr>
        </p:nvSpPr>
        <p:spPr/>
        <p:txBody>
          <a:bodyPr/>
          <a:lstStyle/>
          <a:p>
            <a:r>
              <a:rPr lang="en-US" dirty="0"/>
              <a:t>Methods and tools</a:t>
            </a:r>
          </a:p>
        </p:txBody>
      </p:sp>
      <p:pic>
        <p:nvPicPr>
          <p:cNvPr id="21" name="Audio 20">
            <a:hlinkClick r:id="" action="ppaction://media"/>
            <a:extLst>
              <a:ext uri="{FF2B5EF4-FFF2-40B4-BE49-F238E27FC236}">
                <a16:creationId xmlns:a16="http://schemas.microsoft.com/office/drawing/2014/main" id="{63310E44-772E-4AAE-D632-BD78BA65A9F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95820081"/>
      </p:ext>
    </p:extLst>
  </p:cSld>
  <p:clrMapOvr>
    <a:masterClrMapping/>
  </p:clrMapOvr>
  <mc:AlternateContent xmlns:mc="http://schemas.openxmlformats.org/markup-compatibility/2006">
    <mc:Choice xmlns:p14="http://schemas.microsoft.com/office/powerpoint/2010/main" Requires="p14">
      <p:transition spd="slow" p14:dur="2000" advTm="33809"/>
    </mc:Choice>
    <mc:Fallback>
      <p:transition spd="slow" advTm="338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D715DBBC-70C2-E94B-9B03-12910F0B5438}"/>
              </a:ext>
            </a:extLst>
          </p:cNvPr>
          <p:cNvSpPr>
            <a:spLocks noGrp="1"/>
          </p:cNvSpPr>
          <p:nvPr>
            <p:ph type="ctrTitle"/>
          </p:nvPr>
        </p:nvSpPr>
        <p:spPr>
          <a:xfrm>
            <a:off x="6108220" y="761684"/>
            <a:ext cx="5626579" cy="1286219"/>
          </a:xfrm>
        </p:spPr>
        <p:txBody>
          <a:bodyPr/>
          <a:lstStyle/>
          <a:p>
            <a:r>
              <a:rPr lang="en-US" dirty="0"/>
              <a:t>Gradient boosting regressor</a:t>
            </a:r>
          </a:p>
        </p:txBody>
      </p:sp>
      <p:pic>
        <p:nvPicPr>
          <p:cNvPr id="21" name="Picture Placeholder 20" descr="Two people smiling while holding coffee">
            <a:extLst>
              <a:ext uri="{FF2B5EF4-FFF2-40B4-BE49-F238E27FC236}">
                <a16:creationId xmlns:a16="http://schemas.microsoft.com/office/drawing/2014/main" id="{75E7485A-FBCC-4222-2274-2B2A0804BC97}"/>
              </a:ext>
            </a:extLst>
          </p:cNvPr>
          <p:cNvPicPr>
            <a:picLocks noGrp="1" noChangeAspect="1"/>
          </p:cNvPicPr>
          <p:nvPr>
            <p:ph type="pic" sz="quarter" idx="13"/>
          </p:nvPr>
        </p:nvPicPr>
        <p:blipFill>
          <a:blip r:embed="rId5"/>
          <a:srcRect l="38" r="38"/>
          <a:stretch/>
        </p:blipFill>
        <p:spPr/>
      </p:pic>
      <p:sp>
        <p:nvSpPr>
          <p:cNvPr id="3" name="Content Placeholder 2">
            <a:extLst>
              <a:ext uri="{FF2B5EF4-FFF2-40B4-BE49-F238E27FC236}">
                <a16:creationId xmlns:a16="http://schemas.microsoft.com/office/drawing/2014/main" id="{6DD856B5-F5DD-3AAB-F00B-26826105AA23}"/>
              </a:ext>
            </a:extLst>
          </p:cNvPr>
          <p:cNvSpPr>
            <a:spLocks noGrp="1"/>
          </p:cNvSpPr>
          <p:nvPr>
            <p:ph idx="1"/>
          </p:nvPr>
        </p:nvSpPr>
        <p:spPr/>
        <p:txBody>
          <a:bodyPr>
            <a:normAutofit/>
          </a:bodyPr>
          <a:lstStyle/>
          <a:p>
            <a:endParaRPr lang="en-US" sz="2800" dirty="0"/>
          </a:p>
          <a:p>
            <a:r>
              <a:rPr lang="en-US" sz="2800" dirty="0"/>
              <a:t>RMSE 4336.65</a:t>
            </a:r>
          </a:p>
          <a:p>
            <a:r>
              <a:rPr lang="en-US" sz="2800" dirty="0"/>
              <a:t>R^2 0.88</a:t>
            </a:r>
          </a:p>
          <a:p>
            <a:r>
              <a:rPr lang="en-US" sz="2800" dirty="0"/>
              <a:t>MAE 2457.19</a:t>
            </a:r>
          </a:p>
        </p:txBody>
      </p:sp>
      <p:pic>
        <p:nvPicPr>
          <p:cNvPr id="17" name="Audio 16">
            <a:hlinkClick r:id="" action="ppaction://media"/>
            <a:extLst>
              <a:ext uri="{FF2B5EF4-FFF2-40B4-BE49-F238E27FC236}">
                <a16:creationId xmlns:a16="http://schemas.microsoft.com/office/drawing/2014/main" id="{2D8A7858-FEA6-5B4E-87C9-60C850B4A37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54442470"/>
      </p:ext>
    </p:extLst>
  </p:cSld>
  <p:clrMapOvr>
    <a:masterClrMapping/>
  </p:clrMapOvr>
  <mc:AlternateContent xmlns:mc="http://schemas.openxmlformats.org/markup-compatibility/2006">
    <mc:Choice xmlns:p14="http://schemas.microsoft.com/office/powerpoint/2010/main" Requires="p14">
      <p:transition spd="slow" p14:dur="2000" advTm="55034"/>
    </mc:Choice>
    <mc:Fallback>
      <p:transition spd="slow" advTm="55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9D1F84C-D1FD-4B1B-9CFD-8E0D96AC4DF2}">
  <ds:schemaRefs>
    <ds:schemaRef ds:uri="http://schemas.microsoft.com/sharepoint/v3/contenttype/forms"/>
  </ds:schemaRefs>
</ds:datastoreItem>
</file>

<file path=customXml/itemProps2.xml><?xml version="1.0" encoding="utf-8"?>
<ds:datastoreItem xmlns:ds="http://schemas.openxmlformats.org/officeDocument/2006/customXml" ds:itemID="{5A00B2AC-C335-4100-B8B3-2D9F49A7290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037C456-A6DA-4DEE-A3FB-4EC3058FD0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{81910FFF-237C-4AD0-878E-DE4ADE9116E7}TF44327b14-72fa-4a42-8e82-8afcf10927fa9096c001_win32-283260f3ca19</Template>
  <TotalTime>128</TotalTime>
  <Words>1478</Words>
  <Application>Microsoft Office PowerPoint</Application>
  <PresentationFormat>Widescreen</PresentationFormat>
  <Paragraphs>75</Paragraphs>
  <Slides>13</Slides>
  <Notes>13</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Gill Sans MT</vt:lpstr>
      <vt:lpstr>Wingdings 2</vt:lpstr>
      <vt:lpstr>DividendVTI</vt:lpstr>
      <vt:lpstr>Predicting Health Insurance Charges: Identifying the Key Drivers of Insurance Costs</vt:lpstr>
      <vt:lpstr>introduction </vt:lpstr>
      <vt:lpstr>Business problem and motivation</vt:lpstr>
      <vt:lpstr>Data set</vt:lpstr>
      <vt:lpstr>PowerPoint Presentation</vt:lpstr>
      <vt:lpstr>PowerPoint Presentation</vt:lpstr>
      <vt:lpstr>PowerPoint Presentation</vt:lpstr>
      <vt:lpstr>Methods and tools</vt:lpstr>
      <vt:lpstr>Gradient boosting regressor</vt:lpstr>
      <vt:lpstr>results</vt:lpstr>
      <vt:lpstr>Ethical considerations</vt:lpstr>
      <vt:lpstr>Applications and next steps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Amy Hatman</dc:creator>
  <cp:lastModifiedBy>Amy Hatman</cp:lastModifiedBy>
  <cp:revision>1</cp:revision>
  <dcterms:created xsi:type="dcterms:W3CDTF">2025-10-25T14:37:27Z</dcterms:created>
  <dcterms:modified xsi:type="dcterms:W3CDTF">2025-10-25T16:45:43Z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